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551"/>
    <a:srgbClr val="228A5B"/>
    <a:srgbClr val="1A5C3D"/>
    <a:srgbClr val="22784F"/>
    <a:srgbClr val="007635"/>
    <a:srgbClr val="081A0E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>
      <p:cViewPr varScale="1">
        <p:scale>
          <a:sx n="107" d="100"/>
          <a:sy n="107" d="100"/>
        </p:scale>
        <p:origin x="144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27A737-C6D4-49D5-B04B-91D625F5289C}" type="doc">
      <dgm:prSet loTypeId="urn:microsoft.com/office/officeart/2005/8/layout/target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2FA69F50-596D-4A25-96B6-EBD2FBD89EBD}">
      <dgm:prSet custT="1"/>
      <dgm:spPr/>
      <dgm:t>
        <a:bodyPr/>
        <a:lstStyle/>
        <a:p>
          <a:pPr rtl="0"/>
          <a:r>
            <a:rPr lang="ru-RU" sz="1600" dirty="0" smtClean="0"/>
            <a:t>Продвижение Медиа-школы "Мята" в университете;</a:t>
          </a:r>
          <a:endParaRPr lang="ru-RU" sz="1600" dirty="0"/>
        </a:p>
      </dgm:t>
    </dgm:pt>
    <dgm:pt modelId="{C55CE538-1CA6-47B1-883C-F99D353DF2D4}" type="parTrans" cxnId="{CF797E53-161A-4C82-A252-C18AC9113476}">
      <dgm:prSet/>
      <dgm:spPr/>
      <dgm:t>
        <a:bodyPr/>
        <a:lstStyle/>
        <a:p>
          <a:endParaRPr lang="ru-RU"/>
        </a:p>
      </dgm:t>
    </dgm:pt>
    <dgm:pt modelId="{98602885-2B24-45F8-A7DF-3FE065E8C8D3}" type="sibTrans" cxnId="{CF797E53-161A-4C82-A252-C18AC9113476}">
      <dgm:prSet/>
      <dgm:spPr/>
      <dgm:t>
        <a:bodyPr/>
        <a:lstStyle/>
        <a:p>
          <a:endParaRPr lang="ru-RU"/>
        </a:p>
      </dgm:t>
    </dgm:pt>
    <dgm:pt modelId="{9DC7B281-2F15-4BD3-B29B-41A21A382D85}">
      <dgm:prSet custT="1"/>
      <dgm:spPr/>
      <dgm:t>
        <a:bodyPr/>
        <a:lstStyle/>
        <a:p>
          <a:pPr rtl="0"/>
          <a:r>
            <a:rPr lang="ru-RU" sz="1600" dirty="0" smtClean="0"/>
            <a:t>Увеличение заинтересованности проектом в студенческих массах при помощи привлечения студентов и преподавателей</a:t>
          </a:r>
          <a:r>
            <a:rPr lang="ru-RU" sz="1400" dirty="0" smtClean="0"/>
            <a:t>;</a:t>
          </a:r>
          <a:endParaRPr lang="ru-RU" sz="1400" dirty="0"/>
        </a:p>
      </dgm:t>
    </dgm:pt>
    <dgm:pt modelId="{41EDF185-D06C-4A72-81E8-6789816C7468}" type="parTrans" cxnId="{AAFB0E4A-DA61-44B2-B7BC-C1F46286999C}">
      <dgm:prSet/>
      <dgm:spPr/>
      <dgm:t>
        <a:bodyPr/>
        <a:lstStyle/>
        <a:p>
          <a:endParaRPr lang="ru-RU"/>
        </a:p>
      </dgm:t>
    </dgm:pt>
    <dgm:pt modelId="{FB57F6B4-D195-475A-9170-7CBC6C71D6BA}" type="sibTrans" cxnId="{AAFB0E4A-DA61-44B2-B7BC-C1F46286999C}">
      <dgm:prSet/>
      <dgm:spPr/>
      <dgm:t>
        <a:bodyPr/>
        <a:lstStyle/>
        <a:p>
          <a:endParaRPr lang="ru-RU"/>
        </a:p>
      </dgm:t>
    </dgm:pt>
    <dgm:pt modelId="{F7B88CC9-346F-42E5-AFF5-76F5E3EAC6A4}">
      <dgm:prSet custT="1"/>
      <dgm:spPr/>
      <dgm:t>
        <a:bodyPr/>
        <a:lstStyle/>
        <a:p>
          <a:r>
            <a:rPr lang="ru-RU" sz="1600" dirty="0" smtClean="0"/>
            <a:t>Увеличение заинтересованности проектом в студенческих массах при помощи привлечения студентов и преподавателей;</a:t>
          </a:r>
          <a:endParaRPr lang="ru-RU" sz="1600" dirty="0"/>
        </a:p>
      </dgm:t>
    </dgm:pt>
    <dgm:pt modelId="{638AE80D-8D24-4817-9386-FB63FCAD446B}" type="parTrans" cxnId="{02879DB0-65D5-440A-B47F-1F9DC7EF2D6F}">
      <dgm:prSet/>
      <dgm:spPr/>
      <dgm:t>
        <a:bodyPr/>
        <a:lstStyle/>
        <a:p>
          <a:endParaRPr lang="ru-RU"/>
        </a:p>
      </dgm:t>
    </dgm:pt>
    <dgm:pt modelId="{59AAF4A3-9903-4761-8E3E-F6B765CB5360}" type="sibTrans" cxnId="{02879DB0-65D5-440A-B47F-1F9DC7EF2D6F}">
      <dgm:prSet/>
      <dgm:spPr/>
      <dgm:t>
        <a:bodyPr/>
        <a:lstStyle/>
        <a:p>
          <a:endParaRPr lang="ru-RU"/>
        </a:p>
      </dgm:t>
    </dgm:pt>
    <dgm:pt modelId="{449AA6AE-9C27-4C06-A94F-3E1159920C97}">
      <dgm:prSet custT="1"/>
      <dgm:spPr/>
      <dgm:t>
        <a:bodyPr/>
        <a:lstStyle/>
        <a:p>
          <a:r>
            <a:rPr lang="ru-RU" sz="1600" dirty="0" smtClean="0"/>
            <a:t>создание проектов после обучения</a:t>
          </a:r>
          <a:endParaRPr lang="ru-RU" sz="1600" dirty="0"/>
        </a:p>
      </dgm:t>
    </dgm:pt>
    <dgm:pt modelId="{E06B696B-2D19-4562-8746-FEC01CDE8ED7}" type="parTrans" cxnId="{CF79CAFE-6F5B-4AFF-AAFC-455423F628E6}">
      <dgm:prSet/>
      <dgm:spPr/>
      <dgm:t>
        <a:bodyPr/>
        <a:lstStyle/>
        <a:p>
          <a:endParaRPr lang="ru-RU"/>
        </a:p>
      </dgm:t>
    </dgm:pt>
    <dgm:pt modelId="{C4455D16-9D89-4688-B530-39F8CEB6E166}" type="sibTrans" cxnId="{CF79CAFE-6F5B-4AFF-AAFC-455423F628E6}">
      <dgm:prSet/>
      <dgm:spPr/>
      <dgm:t>
        <a:bodyPr/>
        <a:lstStyle/>
        <a:p>
          <a:endParaRPr lang="ru-RU"/>
        </a:p>
      </dgm:t>
    </dgm:pt>
    <dgm:pt modelId="{49ACAADC-06B1-4990-9372-C2578FB52B17}" type="pres">
      <dgm:prSet presAssocID="{D427A737-C6D4-49D5-B04B-91D625F5289C}" presName="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7CE53D2-6584-49CE-8D90-B1642B97BD39}" type="pres">
      <dgm:prSet presAssocID="{2FA69F50-596D-4A25-96B6-EBD2FBD89EBD}" presName="circle1" presStyleLbl="lnNode1" presStyleIdx="0" presStyleCnt="4"/>
      <dgm:spPr/>
    </dgm:pt>
    <dgm:pt modelId="{799B40E5-8EF8-44A4-8B07-5641EAC78CE1}" type="pres">
      <dgm:prSet presAssocID="{2FA69F50-596D-4A25-96B6-EBD2FBD89EBD}" presName="text1" presStyleLbl="revTx" presStyleIdx="0" presStyleCnt="4" custScaleX="144961" custLinFactNeighborX="523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3E91D98-76B7-44C4-A96A-030F6C43FBCC}" type="pres">
      <dgm:prSet presAssocID="{2FA69F50-596D-4A25-96B6-EBD2FBD89EBD}" presName="line1" presStyleLbl="callout" presStyleIdx="0" presStyleCnt="8" custFlipVert="1" custSzY="185332" custScaleX="61240" custLinFactY="200000" custLinFactNeighborX="-50388" custLinFactNeighborY="200044"/>
      <dgm:spPr/>
    </dgm:pt>
    <dgm:pt modelId="{2FDDE547-93ED-4B0C-AE62-7BFDEA140FD1}" type="pres">
      <dgm:prSet presAssocID="{2FA69F50-596D-4A25-96B6-EBD2FBD89EBD}" presName="d1" presStyleLbl="callout" presStyleIdx="1" presStyleCnt="8" custScaleX="85905" custScaleY="85695"/>
      <dgm:spPr/>
    </dgm:pt>
    <dgm:pt modelId="{5A0A768C-E08D-4A95-AC37-2E63B1834B68}" type="pres">
      <dgm:prSet presAssocID="{9DC7B281-2F15-4BD3-B29B-41A21A382D85}" presName="circle2" presStyleLbl="lnNode1" presStyleIdx="1" presStyleCnt="4"/>
      <dgm:spPr/>
    </dgm:pt>
    <dgm:pt modelId="{554948CB-FCFA-47B5-9617-78F6106BFF4E}" type="pres">
      <dgm:prSet presAssocID="{9DC7B281-2F15-4BD3-B29B-41A21A382D85}" presName="text2" presStyleLbl="revTx" presStyleIdx="1" presStyleCnt="4" custScaleX="14883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8DCE1C0-8C37-4C73-A83F-4329BB754BA7}" type="pres">
      <dgm:prSet presAssocID="{9DC7B281-2F15-4BD3-B29B-41A21A382D85}" presName="line2" presStyleLbl="callout" presStyleIdx="2" presStyleCnt="8" custFlipVert="0" custFlipHor="1" custSzY="144015" custScaleX="50388" custLinFactY="272189" custLinFactNeighborX="-68217" custLinFactNeighborY="300000"/>
      <dgm:spPr/>
    </dgm:pt>
    <dgm:pt modelId="{A91EBE27-D190-4CF9-8921-AEFE2F848779}" type="pres">
      <dgm:prSet presAssocID="{9DC7B281-2F15-4BD3-B29B-41A21A382D85}" presName="d2" presStyleLbl="callout" presStyleIdx="3" presStyleCnt="8" custScaleX="82200" custScaleY="84744" custLinFactNeighborX="-4166" custLinFactNeighborY="2672"/>
      <dgm:spPr/>
    </dgm:pt>
    <dgm:pt modelId="{4FF092E6-793B-49E8-92C1-6549BF890CB6}" type="pres">
      <dgm:prSet presAssocID="{F7B88CC9-346F-42E5-AFF5-76F5E3EAC6A4}" presName="circle3" presStyleLbl="lnNode1" presStyleIdx="2" presStyleCnt="4"/>
      <dgm:spPr>
        <a:solidFill>
          <a:srgbClr val="081A0E"/>
        </a:solidFill>
      </dgm:spPr>
    </dgm:pt>
    <dgm:pt modelId="{EB9A0936-A08C-47C9-B7FD-CD93A4D26D8D}" type="pres">
      <dgm:prSet presAssocID="{F7B88CC9-346F-42E5-AFF5-76F5E3EAC6A4}" presName="text3" presStyleLbl="revTx" presStyleIdx="2" presStyleCnt="4" custScaleX="138372" custLinFactNeighborX="14341" custLinFactNeighborY="2040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7C6980B-B299-4F6B-ADCB-40AF27BFBCEA}" type="pres">
      <dgm:prSet presAssocID="{F7B88CC9-346F-42E5-AFF5-76F5E3EAC6A4}" presName="line3" presStyleLbl="callout" presStyleIdx="4" presStyleCnt="8" custFlipVert="1" custSzY="206574" custScaleX="37985" custLinFactY="1474082" custLinFactNeighborX="37209" custLinFactNeighborY="1500000"/>
      <dgm:spPr/>
    </dgm:pt>
    <dgm:pt modelId="{C7E7E964-819A-40C7-B888-BDC56D4E155B}" type="pres">
      <dgm:prSet presAssocID="{F7B88CC9-346F-42E5-AFF5-76F5E3EAC6A4}" presName="d3" presStyleLbl="callout" presStyleIdx="5" presStyleCnt="8" custScaleX="137803" custScaleY="5820" custLinFactNeighborX="6744" custLinFactNeighborY="10507"/>
      <dgm:spPr/>
    </dgm:pt>
    <dgm:pt modelId="{B601DA3C-7D23-4EE2-8187-51F53F3C515C}" type="pres">
      <dgm:prSet presAssocID="{449AA6AE-9C27-4C06-A94F-3E1159920C97}" presName="circle4" presStyleLbl="lnNode1" presStyleIdx="3" presStyleCnt="4" custLinFactNeighborX="1066" custLinFactNeighborY="-3876"/>
      <dgm:spPr/>
    </dgm:pt>
    <dgm:pt modelId="{9D4DB9C5-0913-44EE-B3F3-0D9DD395CF19}" type="pres">
      <dgm:prSet presAssocID="{449AA6AE-9C27-4C06-A94F-3E1159920C97}" presName="text4" presStyleLbl="revTx" presStyleIdx="3" presStyleCnt="4" custScaleX="138372" custLinFactNeighborX="5039" custLinFactNeighborY="7598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424333C-2B12-4A9D-98D6-F39ED7E3D74B}" type="pres">
      <dgm:prSet presAssocID="{449AA6AE-9C27-4C06-A94F-3E1159920C97}" presName="line4" presStyleLbl="callout" presStyleIdx="6" presStyleCnt="8" custFlipVert="1" custSzY="432048" custScaleX="98450" custLinFactY="1800000" custLinFactNeighborX="-31783" custLinFactNeighborY="1802026"/>
      <dgm:spPr/>
    </dgm:pt>
    <dgm:pt modelId="{574D0D81-BE63-4CF4-A8BF-F932B0006D8C}" type="pres">
      <dgm:prSet presAssocID="{449AA6AE-9C27-4C06-A94F-3E1159920C97}" presName="d4" presStyleLbl="callout" presStyleIdx="7" presStyleCnt="8" custFlipHor="1" custScaleX="159751" custScaleY="59090" custLinFactNeighborX="-46307" custLinFactNeighborY="27535"/>
      <dgm:spPr/>
    </dgm:pt>
  </dgm:ptLst>
  <dgm:cxnLst>
    <dgm:cxn modelId="{82E40EA4-CFA1-401A-B6AE-7D5383C68534}" type="presOf" srcId="{2FA69F50-596D-4A25-96B6-EBD2FBD89EBD}" destId="{799B40E5-8EF8-44A4-8B07-5641EAC78CE1}" srcOrd="0" destOrd="0" presId="urn:microsoft.com/office/officeart/2005/8/layout/target1"/>
    <dgm:cxn modelId="{CF79CAFE-6F5B-4AFF-AAFC-455423F628E6}" srcId="{D427A737-C6D4-49D5-B04B-91D625F5289C}" destId="{449AA6AE-9C27-4C06-A94F-3E1159920C97}" srcOrd="3" destOrd="0" parTransId="{E06B696B-2D19-4562-8746-FEC01CDE8ED7}" sibTransId="{C4455D16-9D89-4688-B530-39F8CEB6E166}"/>
    <dgm:cxn modelId="{2E0C88E5-074A-49B8-8640-67C896626588}" type="presOf" srcId="{D427A737-C6D4-49D5-B04B-91D625F5289C}" destId="{49ACAADC-06B1-4990-9372-C2578FB52B17}" srcOrd="0" destOrd="0" presId="urn:microsoft.com/office/officeart/2005/8/layout/target1"/>
    <dgm:cxn modelId="{AAFB0E4A-DA61-44B2-B7BC-C1F46286999C}" srcId="{D427A737-C6D4-49D5-B04B-91D625F5289C}" destId="{9DC7B281-2F15-4BD3-B29B-41A21A382D85}" srcOrd="1" destOrd="0" parTransId="{41EDF185-D06C-4A72-81E8-6789816C7468}" sibTransId="{FB57F6B4-D195-475A-9170-7CBC6C71D6BA}"/>
    <dgm:cxn modelId="{CF797E53-161A-4C82-A252-C18AC9113476}" srcId="{D427A737-C6D4-49D5-B04B-91D625F5289C}" destId="{2FA69F50-596D-4A25-96B6-EBD2FBD89EBD}" srcOrd="0" destOrd="0" parTransId="{C55CE538-1CA6-47B1-883C-F99D353DF2D4}" sibTransId="{98602885-2B24-45F8-A7DF-3FE065E8C8D3}"/>
    <dgm:cxn modelId="{51FB8B81-FB35-49A9-AB59-19720A79C670}" type="presOf" srcId="{9DC7B281-2F15-4BD3-B29B-41A21A382D85}" destId="{554948CB-FCFA-47B5-9617-78F6106BFF4E}" srcOrd="0" destOrd="0" presId="urn:microsoft.com/office/officeart/2005/8/layout/target1"/>
    <dgm:cxn modelId="{52EE31E3-420D-430B-9CF6-0D6D281D45E5}" type="presOf" srcId="{F7B88CC9-346F-42E5-AFF5-76F5E3EAC6A4}" destId="{EB9A0936-A08C-47C9-B7FD-CD93A4D26D8D}" srcOrd="0" destOrd="0" presId="urn:microsoft.com/office/officeart/2005/8/layout/target1"/>
    <dgm:cxn modelId="{3AE5C6F3-FF2D-41F7-B9B4-FE7F7DA71F81}" type="presOf" srcId="{449AA6AE-9C27-4C06-A94F-3E1159920C97}" destId="{9D4DB9C5-0913-44EE-B3F3-0D9DD395CF19}" srcOrd="0" destOrd="0" presId="urn:microsoft.com/office/officeart/2005/8/layout/target1"/>
    <dgm:cxn modelId="{02879DB0-65D5-440A-B47F-1F9DC7EF2D6F}" srcId="{D427A737-C6D4-49D5-B04B-91D625F5289C}" destId="{F7B88CC9-346F-42E5-AFF5-76F5E3EAC6A4}" srcOrd="2" destOrd="0" parTransId="{638AE80D-8D24-4817-9386-FB63FCAD446B}" sibTransId="{59AAF4A3-9903-4761-8E3E-F6B765CB5360}"/>
    <dgm:cxn modelId="{9067BDEC-4A30-497B-852E-8875913997AD}" type="presParOf" srcId="{49ACAADC-06B1-4990-9372-C2578FB52B17}" destId="{57CE53D2-6584-49CE-8D90-B1642B97BD39}" srcOrd="0" destOrd="0" presId="urn:microsoft.com/office/officeart/2005/8/layout/target1"/>
    <dgm:cxn modelId="{12C8E1B2-89DE-4ED5-B97C-59713EBC0727}" type="presParOf" srcId="{49ACAADC-06B1-4990-9372-C2578FB52B17}" destId="{799B40E5-8EF8-44A4-8B07-5641EAC78CE1}" srcOrd="1" destOrd="0" presId="urn:microsoft.com/office/officeart/2005/8/layout/target1"/>
    <dgm:cxn modelId="{EFB3E6B4-7E75-4B8F-9F35-62BA34ECE537}" type="presParOf" srcId="{49ACAADC-06B1-4990-9372-C2578FB52B17}" destId="{C3E91D98-76B7-44C4-A96A-030F6C43FBCC}" srcOrd="2" destOrd="0" presId="urn:microsoft.com/office/officeart/2005/8/layout/target1"/>
    <dgm:cxn modelId="{F494963A-707C-460C-8586-9CD113FC5101}" type="presParOf" srcId="{49ACAADC-06B1-4990-9372-C2578FB52B17}" destId="{2FDDE547-93ED-4B0C-AE62-7BFDEA140FD1}" srcOrd="3" destOrd="0" presId="urn:microsoft.com/office/officeart/2005/8/layout/target1"/>
    <dgm:cxn modelId="{71C06267-E190-4177-A1C6-644F93D83FE0}" type="presParOf" srcId="{49ACAADC-06B1-4990-9372-C2578FB52B17}" destId="{5A0A768C-E08D-4A95-AC37-2E63B1834B68}" srcOrd="4" destOrd="0" presId="urn:microsoft.com/office/officeart/2005/8/layout/target1"/>
    <dgm:cxn modelId="{F6984A9C-F307-43A1-A764-A146A6D28E6F}" type="presParOf" srcId="{49ACAADC-06B1-4990-9372-C2578FB52B17}" destId="{554948CB-FCFA-47B5-9617-78F6106BFF4E}" srcOrd="5" destOrd="0" presId="urn:microsoft.com/office/officeart/2005/8/layout/target1"/>
    <dgm:cxn modelId="{9B1AF46C-875D-4FC6-A27E-2C9CFF91C235}" type="presParOf" srcId="{49ACAADC-06B1-4990-9372-C2578FB52B17}" destId="{88DCE1C0-8C37-4C73-A83F-4329BB754BA7}" srcOrd="6" destOrd="0" presId="urn:microsoft.com/office/officeart/2005/8/layout/target1"/>
    <dgm:cxn modelId="{80A8C5CC-7EE4-4B6C-AAC3-69CDB5EBD2DC}" type="presParOf" srcId="{49ACAADC-06B1-4990-9372-C2578FB52B17}" destId="{A91EBE27-D190-4CF9-8921-AEFE2F848779}" srcOrd="7" destOrd="0" presId="urn:microsoft.com/office/officeart/2005/8/layout/target1"/>
    <dgm:cxn modelId="{DB3D0706-AFD2-4126-9A57-284E0E84E12D}" type="presParOf" srcId="{49ACAADC-06B1-4990-9372-C2578FB52B17}" destId="{4FF092E6-793B-49E8-92C1-6549BF890CB6}" srcOrd="8" destOrd="0" presId="urn:microsoft.com/office/officeart/2005/8/layout/target1"/>
    <dgm:cxn modelId="{68491226-9A3E-45D1-B4DB-88BB472E1580}" type="presParOf" srcId="{49ACAADC-06B1-4990-9372-C2578FB52B17}" destId="{EB9A0936-A08C-47C9-B7FD-CD93A4D26D8D}" srcOrd="9" destOrd="0" presId="urn:microsoft.com/office/officeart/2005/8/layout/target1"/>
    <dgm:cxn modelId="{AB115F77-64E2-4B27-8513-479580BE5553}" type="presParOf" srcId="{49ACAADC-06B1-4990-9372-C2578FB52B17}" destId="{E7C6980B-B299-4F6B-ADCB-40AF27BFBCEA}" srcOrd="10" destOrd="0" presId="urn:microsoft.com/office/officeart/2005/8/layout/target1"/>
    <dgm:cxn modelId="{ED67BCE2-0195-463D-98F8-7D9A04DC0E4C}" type="presParOf" srcId="{49ACAADC-06B1-4990-9372-C2578FB52B17}" destId="{C7E7E964-819A-40C7-B888-BDC56D4E155B}" srcOrd="11" destOrd="0" presId="urn:microsoft.com/office/officeart/2005/8/layout/target1"/>
    <dgm:cxn modelId="{3EBB3665-AC30-462C-AFD8-029363B66486}" type="presParOf" srcId="{49ACAADC-06B1-4990-9372-C2578FB52B17}" destId="{B601DA3C-7D23-4EE2-8187-51F53F3C515C}" srcOrd="12" destOrd="0" presId="urn:microsoft.com/office/officeart/2005/8/layout/target1"/>
    <dgm:cxn modelId="{D46A8EC0-B828-4C7A-98B6-9A05C78B36AA}" type="presParOf" srcId="{49ACAADC-06B1-4990-9372-C2578FB52B17}" destId="{9D4DB9C5-0913-44EE-B3F3-0D9DD395CF19}" srcOrd="13" destOrd="0" presId="urn:microsoft.com/office/officeart/2005/8/layout/target1"/>
    <dgm:cxn modelId="{8FB272B8-2931-4208-90DF-F0636DF88071}" type="presParOf" srcId="{49ACAADC-06B1-4990-9372-C2578FB52B17}" destId="{7424333C-2B12-4A9D-98D6-F39ED7E3D74B}" srcOrd="14" destOrd="0" presId="urn:microsoft.com/office/officeart/2005/8/layout/target1"/>
    <dgm:cxn modelId="{DE1C0637-9042-46F9-9F6D-A68291F266D3}" type="presParOf" srcId="{49ACAADC-06B1-4990-9372-C2578FB52B17}" destId="{574D0D81-BE63-4CF4-A8BF-F932B0006D8C}" srcOrd="15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3485DF-FBB9-4351-8B38-244066BFABC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EF8DDE5C-B2D2-433C-953E-D8148968DD80}">
      <dgm:prSet/>
      <dgm:spPr/>
      <dgm:t>
        <a:bodyPr/>
        <a:lstStyle/>
        <a:p>
          <a:r>
            <a:rPr lang="ru-RU" smtClean="0"/>
            <a:t>Сплочение коллектива и создание творческой медийной организации для освещения новостей Московского Политеха</a:t>
          </a:r>
          <a:endParaRPr lang="ru-RU"/>
        </a:p>
      </dgm:t>
    </dgm:pt>
    <dgm:pt modelId="{92DE6409-B7DA-4523-9054-CA8FC131D770}" type="parTrans" cxnId="{1BBD0D31-99D1-4E61-A0C9-A8516760B267}">
      <dgm:prSet/>
      <dgm:spPr/>
      <dgm:t>
        <a:bodyPr/>
        <a:lstStyle/>
        <a:p>
          <a:endParaRPr lang="ru-RU"/>
        </a:p>
      </dgm:t>
    </dgm:pt>
    <dgm:pt modelId="{3740416D-815A-4735-B567-3EC567E737F7}" type="sibTrans" cxnId="{1BBD0D31-99D1-4E61-A0C9-A8516760B267}">
      <dgm:prSet/>
      <dgm:spPr/>
      <dgm:t>
        <a:bodyPr/>
        <a:lstStyle/>
        <a:p>
          <a:endParaRPr lang="ru-RU"/>
        </a:p>
      </dgm:t>
    </dgm:pt>
    <dgm:pt modelId="{D869229E-6925-42D7-9BCB-1412EA125200}">
      <dgm:prSet/>
      <dgm:spPr/>
      <dgm:t>
        <a:bodyPr/>
        <a:lstStyle/>
        <a:p>
          <a:r>
            <a:rPr lang="ru-RU" smtClean="0"/>
            <a:t>Обучение не только студентов медийным условностям, но и обучение ведущих основам преподавания</a:t>
          </a:r>
          <a:endParaRPr lang="ru-RU"/>
        </a:p>
      </dgm:t>
    </dgm:pt>
    <dgm:pt modelId="{59F9A0D2-E406-4CFA-8BC6-52FB5A12E8C5}" type="parTrans" cxnId="{6501EDA0-D014-43CD-8727-2E0A6B7527C5}">
      <dgm:prSet/>
      <dgm:spPr/>
      <dgm:t>
        <a:bodyPr/>
        <a:lstStyle/>
        <a:p>
          <a:endParaRPr lang="ru-RU"/>
        </a:p>
      </dgm:t>
    </dgm:pt>
    <dgm:pt modelId="{AB385E07-D4BD-4DFF-BB82-6A6CF020010A}" type="sibTrans" cxnId="{6501EDA0-D014-43CD-8727-2E0A6B7527C5}">
      <dgm:prSet/>
      <dgm:spPr/>
      <dgm:t>
        <a:bodyPr/>
        <a:lstStyle/>
        <a:p>
          <a:endParaRPr lang="ru-RU"/>
        </a:p>
      </dgm:t>
    </dgm:pt>
    <dgm:pt modelId="{0742A2EF-39CF-4164-ACA8-4D0A1152701E}">
      <dgm:prSet/>
      <dgm:spPr/>
      <dgm:t>
        <a:bodyPr/>
        <a:lstStyle/>
        <a:p>
          <a:r>
            <a:rPr lang="ru-RU" smtClean="0"/>
            <a:t>Новое поколение медийных персон для более удобного распределения обязанностей</a:t>
          </a:r>
          <a:endParaRPr lang="ru-RU"/>
        </a:p>
      </dgm:t>
    </dgm:pt>
    <dgm:pt modelId="{20B4F167-175E-4B80-883E-3E7860D46751}" type="parTrans" cxnId="{1BD22F2D-7B30-4292-867E-3B79BFD0E7B0}">
      <dgm:prSet/>
      <dgm:spPr/>
      <dgm:t>
        <a:bodyPr/>
        <a:lstStyle/>
        <a:p>
          <a:endParaRPr lang="ru-RU"/>
        </a:p>
      </dgm:t>
    </dgm:pt>
    <dgm:pt modelId="{C3469564-A0EA-465E-8B6E-4749951B0B06}" type="sibTrans" cxnId="{1BD22F2D-7B30-4292-867E-3B79BFD0E7B0}">
      <dgm:prSet/>
      <dgm:spPr/>
      <dgm:t>
        <a:bodyPr/>
        <a:lstStyle/>
        <a:p>
          <a:endParaRPr lang="ru-RU"/>
        </a:p>
      </dgm:t>
    </dgm:pt>
    <dgm:pt modelId="{58D3959A-D94D-4492-93B8-9867AD5A8413}">
      <dgm:prSet/>
      <dgm:spPr/>
      <dgm:t>
        <a:bodyPr/>
        <a:lstStyle/>
        <a:p>
          <a:r>
            <a:rPr lang="ru-RU" dirty="0" smtClean="0"/>
            <a:t>Выступление на мероприятии в другом филиале</a:t>
          </a:r>
          <a:endParaRPr lang="ru-RU" dirty="0"/>
        </a:p>
      </dgm:t>
    </dgm:pt>
    <dgm:pt modelId="{A3195D8A-D669-4156-B110-2FCAC28AA6E3}" type="parTrans" cxnId="{C721CCA2-845B-4ED5-9574-104D62FBC99C}">
      <dgm:prSet/>
      <dgm:spPr/>
      <dgm:t>
        <a:bodyPr/>
        <a:lstStyle/>
        <a:p>
          <a:endParaRPr lang="ru-RU"/>
        </a:p>
      </dgm:t>
    </dgm:pt>
    <dgm:pt modelId="{980B69AC-5D65-4248-ABFC-7C4F693B60DB}" type="sibTrans" cxnId="{C721CCA2-845B-4ED5-9574-104D62FBC99C}">
      <dgm:prSet/>
      <dgm:spPr/>
      <dgm:t>
        <a:bodyPr/>
        <a:lstStyle/>
        <a:p>
          <a:endParaRPr lang="ru-RU"/>
        </a:p>
      </dgm:t>
    </dgm:pt>
    <dgm:pt modelId="{716613FC-908C-4E7A-A431-9B2248BCB241}">
      <dgm:prSet/>
      <dgm:spPr/>
      <dgm:t>
        <a:bodyPr/>
        <a:lstStyle/>
        <a:p>
          <a:r>
            <a:rPr lang="ru-RU" dirty="0" smtClean="0"/>
            <a:t>Помощь ребятам из медиа "Мята" в видеомонтаже</a:t>
          </a:r>
          <a:endParaRPr lang="ru-RU" dirty="0"/>
        </a:p>
      </dgm:t>
    </dgm:pt>
    <dgm:pt modelId="{86FFCC63-BD82-4818-9344-C3C51D27E3C7}" type="parTrans" cxnId="{FF549B11-5168-4BC1-B375-B30E73A59AC8}">
      <dgm:prSet/>
      <dgm:spPr/>
      <dgm:t>
        <a:bodyPr/>
        <a:lstStyle/>
        <a:p>
          <a:endParaRPr lang="ru-RU"/>
        </a:p>
      </dgm:t>
    </dgm:pt>
    <dgm:pt modelId="{0EA5BAB2-A6C0-412A-9AC8-59D6EF59098C}" type="sibTrans" cxnId="{FF549B11-5168-4BC1-B375-B30E73A59AC8}">
      <dgm:prSet/>
      <dgm:spPr/>
      <dgm:t>
        <a:bodyPr/>
        <a:lstStyle/>
        <a:p>
          <a:endParaRPr lang="ru-RU"/>
        </a:p>
      </dgm:t>
    </dgm:pt>
    <dgm:pt modelId="{E6811523-F66F-4499-8923-95B917B0D009}">
      <dgm:prSet/>
      <dgm:spPr/>
      <dgm:t>
        <a:bodyPr/>
        <a:lstStyle/>
        <a:p>
          <a:r>
            <a:rPr lang="ru-RU" dirty="0" smtClean="0"/>
            <a:t>Разработка макетов проектов для выпускников медиа-школы</a:t>
          </a:r>
          <a:endParaRPr lang="ru-RU" dirty="0"/>
        </a:p>
      </dgm:t>
    </dgm:pt>
    <dgm:pt modelId="{988785BE-74F6-40E7-B256-16ADB6E1C5C3}" type="parTrans" cxnId="{9E0E7733-1929-4F5E-B632-79B60E310FD2}">
      <dgm:prSet/>
      <dgm:spPr/>
      <dgm:t>
        <a:bodyPr/>
        <a:lstStyle/>
        <a:p>
          <a:endParaRPr lang="ru-RU"/>
        </a:p>
      </dgm:t>
    </dgm:pt>
    <dgm:pt modelId="{68C19CF3-A093-4973-A18F-C0B105B44508}" type="sibTrans" cxnId="{9E0E7733-1929-4F5E-B632-79B60E310FD2}">
      <dgm:prSet/>
      <dgm:spPr/>
      <dgm:t>
        <a:bodyPr/>
        <a:lstStyle/>
        <a:p>
          <a:endParaRPr lang="ru-RU"/>
        </a:p>
      </dgm:t>
    </dgm:pt>
    <dgm:pt modelId="{29FB764B-AA47-4EC6-B579-E13FBFC8A7BF}">
      <dgm:prSet/>
      <dgm:spPr/>
      <dgm:t>
        <a:bodyPr/>
        <a:lstStyle/>
        <a:p>
          <a:r>
            <a:rPr lang="ru-RU" dirty="0" smtClean="0"/>
            <a:t>Ведение </a:t>
          </a:r>
          <a:r>
            <a:rPr lang="en-US" dirty="0" err="1" smtClean="0"/>
            <a:t>github</a:t>
          </a:r>
          <a:r>
            <a:rPr lang="en-US" dirty="0" smtClean="0"/>
            <a:t>-</a:t>
          </a:r>
          <a:r>
            <a:rPr lang="ru-RU" dirty="0" smtClean="0"/>
            <a:t>а команды</a:t>
          </a:r>
          <a:endParaRPr lang="ru-RU" dirty="0"/>
        </a:p>
      </dgm:t>
    </dgm:pt>
    <dgm:pt modelId="{4874CF32-50C2-4810-A6A2-1F95B94711DE}" type="parTrans" cxnId="{E9419C17-9DF9-4FF0-B7C3-F0EE6B1C60C4}">
      <dgm:prSet/>
      <dgm:spPr/>
      <dgm:t>
        <a:bodyPr/>
        <a:lstStyle/>
        <a:p>
          <a:endParaRPr lang="ru-RU"/>
        </a:p>
      </dgm:t>
    </dgm:pt>
    <dgm:pt modelId="{A7969551-CAFE-4D7E-A5E0-538C99964CB1}" type="sibTrans" cxnId="{E9419C17-9DF9-4FF0-B7C3-F0EE6B1C60C4}">
      <dgm:prSet/>
      <dgm:spPr/>
      <dgm:t>
        <a:bodyPr/>
        <a:lstStyle/>
        <a:p>
          <a:endParaRPr lang="ru-RU"/>
        </a:p>
      </dgm:t>
    </dgm:pt>
    <dgm:pt modelId="{7FA670DB-E325-48BF-BD76-A8AD1F6D05DD}">
      <dgm:prSet/>
      <dgm:spPr/>
      <dgm:t>
        <a:bodyPr/>
        <a:lstStyle/>
        <a:p>
          <a:r>
            <a:rPr lang="ru-RU" dirty="0" smtClean="0"/>
            <a:t>Создание сайта команды</a:t>
          </a:r>
          <a:endParaRPr lang="ru-RU" dirty="0"/>
        </a:p>
      </dgm:t>
    </dgm:pt>
    <dgm:pt modelId="{8E1292F4-E59F-4E01-8E6F-0F38F0825AD2}" type="parTrans" cxnId="{B4A6D4B4-F7C6-4630-B0A5-58F265FCE68D}">
      <dgm:prSet/>
      <dgm:spPr/>
      <dgm:t>
        <a:bodyPr/>
        <a:lstStyle/>
        <a:p>
          <a:endParaRPr lang="ru-RU"/>
        </a:p>
      </dgm:t>
    </dgm:pt>
    <dgm:pt modelId="{FF23B309-B21D-472C-8311-8E0C8A75212A}" type="sibTrans" cxnId="{B4A6D4B4-F7C6-4630-B0A5-58F265FCE68D}">
      <dgm:prSet/>
      <dgm:spPr/>
      <dgm:t>
        <a:bodyPr/>
        <a:lstStyle/>
        <a:p>
          <a:endParaRPr lang="ru-RU"/>
        </a:p>
      </dgm:t>
    </dgm:pt>
    <dgm:pt modelId="{B54ED20C-117E-4A49-B245-E80B6AC125F8}">
      <dgm:prSet/>
      <dgm:spPr/>
      <dgm:t>
        <a:bodyPr/>
        <a:lstStyle/>
        <a:p>
          <a:r>
            <a:rPr lang="ru-RU" dirty="0" smtClean="0"/>
            <a:t>Еженедельные отчёты о проделанной работе</a:t>
          </a:r>
          <a:endParaRPr lang="ru-RU" dirty="0"/>
        </a:p>
      </dgm:t>
    </dgm:pt>
    <dgm:pt modelId="{119B18C7-2FC4-4553-977A-2C8B6DBC182B}" type="parTrans" cxnId="{B9BAFCB9-9765-44C5-A5A5-72AE61FEF0C3}">
      <dgm:prSet/>
      <dgm:spPr/>
      <dgm:t>
        <a:bodyPr/>
        <a:lstStyle/>
        <a:p>
          <a:endParaRPr lang="ru-RU"/>
        </a:p>
      </dgm:t>
    </dgm:pt>
    <dgm:pt modelId="{91CF0A6E-77F9-4D25-9893-939C29C86EDC}" type="sibTrans" cxnId="{B9BAFCB9-9765-44C5-A5A5-72AE61FEF0C3}">
      <dgm:prSet/>
      <dgm:spPr/>
      <dgm:t>
        <a:bodyPr/>
        <a:lstStyle/>
        <a:p>
          <a:endParaRPr lang="ru-RU"/>
        </a:p>
      </dgm:t>
    </dgm:pt>
    <dgm:pt modelId="{6866F07B-E7CD-444C-BFF3-07688C3DF03A}" type="pres">
      <dgm:prSet presAssocID="{B93485DF-FBB9-4351-8B38-244066BFABC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B44E8FA-EAAD-4057-A1A1-919ECE2657FD}" type="pres">
      <dgm:prSet presAssocID="{D869229E-6925-42D7-9BCB-1412EA125200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C48BCDF-0200-44C7-AF4C-C4E55F8820E4}" type="pres">
      <dgm:prSet presAssocID="{AB385E07-D4BD-4DFF-BB82-6A6CF020010A}" presName="sibTrans" presStyleCnt="0"/>
      <dgm:spPr/>
    </dgm:pt>
    <dgm:pt modelId="{9D2FF44E-9845-4A4A-B18F-381AA43E54B6}" type="pres">
      <dgm:prSet presAssocID="{EF8DDE5C-B2D2-433C-953E-D8148968DD80}" presName="node" presStyleLbl="node1" presStyleIdx="1" presStyleCnt="9" custScaleX="18483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5ADC210-6F22-40FB-B413-8B6BB001322E}" type="pres">
      <dgm:prSet presAssocID="{3740416D-815A-4735-B567-3EC567E737F7}" presName="sibTrans" presStyleCnt="0"/>
      <dgm:spPr/>
    </dgm:pt>
    <dgm:pt modelId="{D1C7C46D-8177-43B2-BDC4-92D4B142BA9D}" type="pres">
      <dgm:prSet presAssocID="{7FA670DB-E325-48BF-BD76-A8AD1F6D05DD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B5358E6-12FC-49C6-837C-3D6FDD682A0C}" type="pres">
      <dgm:prSet presAssocID="{FF23B309-B21D-472C-8311-8E0C8A75212A}" presName="sibTrans" presStyleCnt="0"/>
      <dgm:spPr/>
    </dgm:pt>
    <dgm:pt modelId="{DBB1F1A7-4E75-4B6F-900F-80EFA2DC739E}" type="pres">
      <dgm:prSet presAssocID="{E6811523-F66F-4499-8923-95B917B0D009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AD4FD08-9156-4E20-918A-89292FC9C808}" type="pres">
      <dgm:prSet presAssocID="{68C19CF3-A093-4973-A18F-C0B105B44508}" presName="sibTrans" presStyleCnt="0"/>
      <dgm:spPr/>
    </dgm:pt>
    <dgm:pt modelId="{CA2A5DA9-53E9-4E57-B4D1-D3301EB0E342}" type="pres">
      <dgm:prSet presAssocID="{716613FC-908C-4E7A-A431-9B2248BCB241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4F08C9A-1225-4D82-9705-7D7E896C12E9}" type="pres">
      <dgm:prSet presAssocID="{0EA5BAB2-A6C0-412A-9AC8-59D6EF59098C}" presName="sibTrans" presStyleCnt="0"/>
      <dgm:spPr/>
    </dgm:pt>
    <dgm:pt modelId="{32BC1CB0-6C89-4601-A65F-92BC5120CFDF}" type="pres">
      <dgm:prSet presAssocID="{58D3959A-D94D-4492-93B8-9867AD5A8413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8D5792-964A-413E-9349-7F3B1D566049}" type="pres">
      <dgm:prSet presAssocID="{980B69AC-5D65-4248-ABFC-7C4F693B60DB}" presName="sibTrans" presStyleCnt="0"/>
      <dgm:spPr/>
    </dgm:pt>
    <dgm:pt modelId="{470E6137-170D-452F-B3B3-C558B879C551}" type="pres">
      <dgm:prSet presAssocID="{0742A2EF-39CF-4164-ACA8-4D0A1152701E}" presName="node" presStyleLbl="node1" presStyleIdx="6" presStyleCnt="9" custScaleX="17228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CF9DD92-219D-40F7-BC47-B5125DDF0126}" type="pres">
      <dgm:prSet presAssocID="{C3469564-A0EA-465E-8B6E-4749951B0B06}" presName="sibTrans" presStyleCnt="0"/>
      <dgm:spPr/>
    </dgm:pt>
    <dgm:pt modelId="{9C3A4190-4C02-40E9-A216-67AF74990069}" type="pres">
      <dgm:prSet presAssocID="{B54ED20C-117E-4A49-B245-E80B6AC125F8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7E64841-C166-4E29-BA83-AAC288C29B69}" type="pres">
      <dgm:prSet presAssocID="{91CF0A6E-77F9-4D25-9893-939C29C86EDC}" presName="sibTrans" presStyleCnt="0"/>
      <dgm:spPr/>
    </dgm:pt>
    <dgm:pt modelId="{3EEFB42D-781A-4DEC-8B0A-13FFCC281592}" type="pres">
      <dgm:prSet presAssocID="{29FB764B-AA47-4EC6-B579-E13FBFC8A7BF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501EDA0-D014-43CD-8727-2E0A6B7527C5}" srcId="{B93485DF-FBB9-4351-8B38-244066BFABC7}" destId="{D869229E-6925-42D7-9BCB-1412EA125200}" srcOrd="0" destOrd="0" parTransId="{59F9A0D2-E406-4CFA-8BC6-52FB5A12E8C5}" sibTransId="{AB385E07-D4BD-4DFF-BB82-6A6CF020010A}"/>
    <dgm:cxn modelId="{1BBD0D31-99D1-4E61-A0C9-A8516760B267}" srcId="{B93485DF-FBB9-4351-8B38-244066BFABC7}" destId="{EF8DDE5C-B2D2-433C-953E-D8148968DD80}" srcOrd="1" destOrd="0" parTransId="{92DE6409-B7DA-4523-9054-CA8FC131D770}" sibTransId="{3740416D-815A-4735-B567-3EC567E737F7}"/>
    <dgm:cxn modelId="{9ABAAA3B-E964-4341-8298-4A3BEB468923}" type="presOf" srcId="{E6811523-F66F-4499-8923-95B917B0D009}" destId="{DBB1F1A7-4E75-4B6F-900F-80EFA2DC739E}" srcOrd="0" destOrd="0" presId="urn:microsoft.com/office/officeart/2005/8/layout/default"/>
    <dgm:cxn modelId="{FFB9E1FA-422B-4CE1-BB72-EE9539537672}" type="presOf" srcId="{EF8DDE5C-B2D2-433C-953E-D8148968DD80}" destId="{9D2FF44E-9845-4A4A-B18F-381AA43E54B6}" srcOrd="0" destOrd="0" presId="urn:microsoft.com/office/officeart/2005/8/layout/default"/>
    <dgm:cxn modelId="{A7AE486A-D98C-480B-BA67-937A467A9C9D}" type="presOf" srcId="{0742A2EF-39CF-4164-ACA8-4D0A1152701E}" destId="{470E6137-170D-452F-B3B3-C558B879C551}" srcOrd="0" destOrd="0" presId="urn:microsoft.com/office/officeart/2005/8/layout/default"/>
    <dgm:cxn modelId="{B4A6D4B4-F7C6-4630-B0A5-58F265FCE68D}" srcId="{B93485DF-FBB9-4351-8B38-244066BFABC7}" destId="{7FA670DB-E325-48BF-BD76-A8AD1F6D05DD}" srcOrd="2" destOrd="0" parTransId="{8E1292F4-E59F-4E01-8E6F-0F38F0825AD2}" sibTransId="{FF23B309-B21D-472C-8311-8E0C8A75212A}"/>
    <dgm:cxn modelId="{C721CCA2-845B-4ED5-9574-104D62FBC99C}" srcId="{B93485DF-FBB9-4351-8B38-244066BFABC7}" destId="{58D3959A-D94D-4492-93B8-9867AD5A8413}" srcOrd="5" destOrd="0" parTransId="{A3195D8A-D669-4156-B110-2FCAC28AA6E3}" sibTransId="{980B69AC-5D65-4248-ABFC-7C4F693B60DB}"/>
    <dgm:cxn modelId="{1BD22F2D-7B30-4292-867E-3B79BFD0E7B0}" srcId="{B93485DF-FBB9-4351-8B38-244066BFABC7}" destId="{0742A2EF-39CF-4164-ACA8-4D0A1152701E}" srcOrd="6" destOrd="0" parTransId="{20B4F167-175E-4B80-883E-3E7860D46751}" sibTransId="{C3469564-A0EA-465E-8B6E-4749951B0B06}"/>
    <dgm:cxn modelId="{BA15C8BA-0631-4122-8FD4-0F8FBC564581}" type="presOf" srcId="{716613FC-908C-4E7A-A431-9B2248BCB241}" destId="{CA2A5DA9-53E9-4E57-B4D1-D3301EB0E342}" srcOrd="0" destOrd="0" presId="urn:microsoft.com/office/officeart/2005/8/layout/default"/>
    <dgm:cxn modelId="{8B4A9335-C25F-441B-820C-0E028C528D79}" type="presOf" srcId="{D869229E-6925-42D7-9BCB-1412EA125200}" destId="{4B44E8FA-EAAD-4057-A1A1-919ECE2657FD}" srcOrd="0" destOrd="0" presId="urn:microsoft.com/office/officeart/2005/8/layout/default"/>
    <dgm:cxn modelId="{B9BAFCB9-9765-44C5-A5A5-72AE61FEF0C3}" srcId="{B93485DF-FBB9-4351-8B38-244066BFABC7}" destId="{B54ED20C-117E-4A49-B245-E80B6AC125F8}" srcOrd="7" destOrd="0" parTransId="{119B18C7-2FC4-4553-977A-2C8B6DBC182B}" sibTransId="{91CF0A6E-77F9-4D25-9893-939C29C86EDC}"/>
    <dgm:cxn modelId="{8453C23D-435F-44AB-B96E-AB1E940DDF88}" type="presOf" srcId="{29FB764B-AA47-4EC6-B579-E13FBFC8A7BF}" destId="{3EEFB42D-781A-4DEC-8B0A-13FFCC281592}" srcOrd="0" destOrd="0" presId="urn:microsoft.com/office/officeart/2005/8/layout/default"/>
    <dgm:cxn modelId="{FF549B11-5168-4BC1-B375-B30E73A59AC8}" srcId="{B93485DF-FBB9-4351-8B38-244066BFABC7}" destId="{716613FC-908C-4E7A-A431-9B2248BCB241}" srcOrd="4" destOrd="0" parTransId="{86FFCC63-BD82-4818-9344-C3C51D27E3C7}" sibTransId="{0EA5BAB2-A6C0-412A-9AC8-59D6EF59098C}"/>
    <dgm:cxn modelId="{9E0E7733-1929-4F5E-B632-79B60E310FD2}" srcId="{B93485DF-FBB9-4351-8B38-244066BFABC7}" destId="{E6811523-F66F-4499-8923-95B917B0D009}" srcOrd="3" destOrd="0" parTransId="{988785BE-74F6-40E7-B256-16ADB6E1C5C3}" sibTransId="{68C19CF3-A093-4973-A18F-C0B105B44508}"/>
    <dgm:cxn modelId="{03FE5972-8290-49BB-A12D-ADA12E38031E}" type="presOf" srcId="{7FA670DB-E325-48BF-BD76-A8AD1F6D05DD}" destId="{D1C7C46D-8177-43B2-BDC4-92D4B142BA9D}" srcOrd="0" destOrd="0" presId="urn:microsoft.com/office/officeart/2005/8/layout/default"/>
    <dgm:cxn modelId="{A151B33E-67B4-49D0-86B2-AEC024BA6F34}" type="presOf" srcId="{58D3959A-D94D-4492-93B8-9867AD5A8413}" destId="{32BC1CB0-6C89-4601-A65F-92BC5120CFDF}" srcOrd="0" destOrd="0" presId="urn:microsoft.com/office/officeart/2005/8/layout/default"/>
    <dgm:cxn modelId="{50EB768D-06D5-41F0-A0B6-4AD8B22BC5FD}" type="presOf" srcId="{B54ED20C-117E-4A49-B245-E80B6AC125F8}" destId="{9C3A4190-4C02-40E9-A216-67AF74990069}" srcOrd="0" destOrd="0" presId="urn:microsoft.com/office/officeart/2005/8/layout/default"/>
    <dgm:cxn modelId="{E0059BB5-F873-4BF8-BA3E-6822DDC3561F}" type="presOf" srcId="{B93485DF-FBB9-4351-8B38-244066BFABC7}" destId="{6866F07B-E7CD-444C-BFF3-07688C3DF03A}" srcOrd="0" destOrd="0" presId="urn:microsoft.com/office/officeart/2005/8/layout/default"/>
    <dgm:cxn modelId="{E9419C17-9DF9-4FF0-B7C3-F0EE6B1C60C4}" srcId="{B93485DF-FBB9-4351-8B38-244066BFABC7}" destId="{29FB764B-AA47-4EC6-B579-E13FBFC8A7BF}" srcOrd="8" destOrd="0" parTransId="{4874CF32-50C2-4810-A6A2-1F95B94711DE}" sibTransId="{A7969551-CAFE-4D7E-A5E0-538C99964CB1}"/>
    <dgm:cxn modelId="{E5FAFFD0-C734-40CB-BD91-3BDA150F5F10}" type="presParOf" srcId="{6866F07B-E7CD-444C-BFF3-07688C3DF03A}" destId="{4B44E8FA-EAAD-4057-A1A1-919ECE2657FD}" srcOrd="0" destOrd="0" presId="urn:microsoft.com/office/officeart/2005/8/layout/default"/>
    <dgm:cxn modelId="{E17DF169-D720-4471-A3C3-A22C9DF1ACB4}" type="presParOf" srcId="{6866F07B-E7CD-444C-BFF3-07688C3DF03A}" destId="{9C48BCDF-0200-44C7-AF4C-C4E55F8820E4}" srcOrd="1" destOrd="0" presId="urn:microsoft.com/office/officeart/2005/8/layout/default"/>
    <dgm:cxn modelId="{CAC56C40-A1FD-4E59-8BD3-92991E32EA3D}" type="presParOf" srcId="{6866F07B-E7CD-444C-BFF3-07688C3DF03A}" destId="{9D2FF44E-9845-4A4A-B18F-381AA43E54B6}" srcOrd="2" destOrd="0" presId="urn:microsoft.com/office/officeart/2005/8/layout/default"/>
    <dgm:cxn modelId="{48788E34-2963-471A-AD1A-D9C0730EDF09}" type="presParOf" srcId="{6866F07B-E7CD-444C-BFF3-07688C3DF03A}" destId="{15ADC210-6F22-40FB-B413-8B6BB001322E}" srcOrd="3" destOrd="0" presId="urn:microsoft.com/office/officeart/2005/8/layout/default"/>
    <dgm:cxn modelId="{9396E726-03F6-4DE5-AAF3-F2EB8BB4D100}" type="presParOf" srcId="{6866F07B-E7CD-444C-BFF3-07688C3DF03A}" destId="{D1C7C46D-8177-43B2-BDC4-92D4B142BA9D}" srcOrd="4" destOrd="0" presId="urn:microsoft.com/office/officeart/2005/8/layout/default"/>
    <dgm:cxn modelId="{D9BEA6C0-C7FA-4A85-A82D-78065262FA2A}" type="presParOf" srcId="{6866F07B-E7CD-444C-BFF3-07688C3DF03A}" destId="{6B5358E6-12FC-49C6-837C-3D6FDD682A0C}" srcOrd="5" destOrd="0" presId="urn:microsoft.com/office/officeart/2005/8/layout/default"/>
    <dgm:cxn modelId="{4F495EA2-BB9D-41CF-821F-D937468FA078}" type="presParOf" srcId="{6866F07B-E7CD-444C-BFF3-07688C3DF03A}" destId="{DBB1F1A7-4E75-4B6F-900F-80EFA2DC739E}" srcOrd="6" destOrd="0" presId="urn:microsoft.com/office/officeart/2005/8/layout/default"/>
    <dgm:cxn modelId="{AE88AFC2-4741-4F8B-B3BD-7A0A952D49A1}" type="presParOf" srcId="{6866F07B-E7CD-444C-BFF3-07688C3DF03A}" destId="{EAD4FD08-9156-4E20-918A-89292FC9C808}" srcOrd="7" destOrd="0" presId="urn:microsoft.com/office/officeart/2005/8/layout/default"/>
    <dgm:cxn modelId="{E1849419-1922-4835-B6B7-176042425847}" type="presParOf" srcId="{6866F07B-E7CD-444C-BFF3-07688C3DF03A}" destId="{CA2A5DA9-53E9-4E57-B4D1-D3301EB0E342}" srcOrd="8" destOrd="0" presId="urn:microsoft.com/office/officeart/2005/8/layout/default"/>
    <dgm:cxn modelId="{AD85D015-3B89-4DBF-97CE-D67C18A8E3D8}" type="presParOf" srcId="{6866F07B-E7CD-444C-BFF3-07688C3DF03A}" destId="{24F08C9A-1225-4D82-9705-7D7E896C12E9}" srcOrd="9" destOrd="0" presId="urn:microsoft.com/office/officeart/2005/8/layout/default"/>
    <dgm:cxn modelId="{FEA82FA3-7517-49B4-9542-BB113856D9FA}" type="presParOf" srcId="{6866F07B-E7CD-444C-BFF3-07688C3DF03A}" destId="{32BC1CB0-6C89-4601-A65F-92BC5120CFDF}" srcOrd="10" destOrd="0" presId="urn:microsoft.com/office/officeart/2005/8/layout/default"/>
    <dgm:cxn modelId="{E5188EF9-D1BC-40DA-AB55-095FFC70243E}" type="presParOf" srcId="{6866F07B-E7CD-444C-BFF3-07688C3DF03A}" destId="{7B8D5792-964A-413E-9349-7F3B1D566049}" srcOrd="11" destOrd="0" presId="urn:microsoft.com/office/officeart/2005/8/layout/default"/>
    <dgm:cxn modelId="{489BAC60-91C7-41F9-9BE5-672A428EE98F}" type="presParOf" srcId="{6866F07B-E7CD-444C-BFF3-07688C3DF03A}" destId="{470E6137-170D-452F-B3B3-C558B879C551}" srcOrd="12" destOrd="0" presId="urn:microsoft.com/office/officeart/2005/8/layout/default"/>
    <dgm:cxn modelId="{6FFE5009-88D2-41F0-A516-A34E99783A9E}" type="presParOf" srcId="{6866F07B-E7CD-444C-BFF3-07688C3DF03A}" destId="{7CF9DD92-219D-40F7-BC47-B5125DDF0126}" srcOrd="13" destOrd="0" presId="urn:microsoft.com/office/officeart/2005/8/layout/default"/>
    <dgm:cxn modelId="{F15F5009-E164-4FD2-ABE0-75CB1E84A8E6}" type="presParOf" srcId="{6866F07B-E7CD-444C-BFF3-07688C3DF03A}" destId="{9C3A4190-4C02-40E9-A216-67AF74990069}" srcOrd="14" destOrd="0" presId="urn:microsoft.com/office/officeart/2005/8/layout/default"/>
    <dgm:cxn modelId="{C2AF934B-3D26-4BD9-A96B-8945176ABC17}" type="presParOf" srcId="{6866F07B-E7CD-444C-BFF3-07688C3DF03A}" destId="{87E64841-C166-4E29-BA83-AAC288C29B69}" srcOrd="15" destOrd="0" presId="urn:microsoft.com/office/officeart/2005/8/layout/default"/>
    <dgm:cxn modelId="{5BD8FD8F-7406-4300-9E69-194A16F667D0}" type="presParOf" srcId="{6866F07B-E7CD-444C-BFF3-07688C3DF03A}" destId="{3EEFB42D-781A-4DEC-8B0A-13FFCC281592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01DA3C-7D23-4EE2-8187-51F53F3C515C}">
      <dsp:nvSpPr>
        <dsp:cNvPr id="0" name=""/>
        <dsp:cNvSpPr/>
      </dsp:nvSpPr>
      <dsp:spPr>
        <a:xfrm>
          <a:off x="288038" y="1368150"/>
          <a:ext cx="4644516" cy="46445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092E6-793B-49E8-92C1-6549BF890CB6}">
      <dsp:nvSpPr>
        <dsp:cNvPr id="0" name=""/>
        <dsp:cNvSpPr/>
      </dsp:nvSpPr>
      <dsp:spPr>
        <a:xfrm>
          <a:off x="902306" y="2211950"/>
          <a:ext cx="3316958" cy="3316958"/>
        </a:xfrm>
        <a:prstGeom prst="ellipse">
          <a:avLst/>
        </a:prstGeom>
        <a:solidFill>
          <a:srgbClr val="081A0E"/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A768C-E08D-4A95-AC37-2E63B1834B68}">
      <dsp:nvSpPr>
        <dsp:cNvPr id="0" name=""/>
        <dsp:cNvSpPr/>
      </dsp:nvSpPr>
      <dsp:spPr>
        <a:xfrm>
          <a:off x="1565698" y="2875342"/>
          <a:ext cx="1990175" cy="19901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CE53D2-6584-49CE-8D90-B1642B97BD39}">
      <dsp:nvSpPr>
        <dsp:cNvPr id="0" name=""/>
        <dsp:cNvSpPr/>
      </dsp:nvSpPr>
      <dsp:spPr>
        <a:xfrm>
          <a:off x="2229089" y="3538734"/>
          <a:ext cx="663391" cy="6633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B40E5-8EF8-44A4-8B07-5641EAC78CE1}">
      <dsp:nvSpPr>
        <dsp:cNvPr id="0" name=""/>
        <dsp:cNvSpPr/>
      </dsp:nvSpPr>
      <dsp:spPr>
        <a:xfrm>
          <a:off x="5256575" y="0"/>
          <a:ext cx="3366368" cy="1110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Продвижение Медиа-школы "Мята" в университете;</a:t>
          </a:r>
          <a:endParaRPr lang="ru-RU" sz="1600" kern="1200" dirty="0"/>
        </a:p>
      </dsp:txBody>
      <dsp:txXfrm>
        <a:off x="5256575" y="0"/>
        <a:ext cx="3366368" cy="1110813"/>
      </dsp:txXfrm>
    </dsp:sp>
    <dsp:sp modelId="{C3E91D98-76B7-44C4-A96A-030F6C43FBCC}">
      <dsp:nvSpPr>
        <dsp:cNvPr id="0" name=""/>
        <dsp:cNvSpPr/>
      </dsp:nvSpPr>
      <dsp:spPr>
        <a:xfrm flipV="1">
          <a:off x="4896543" y="1204150"/>
          <a:ext cx="355537" cy="185332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DE547-93ED-4B0C-AE62-7BFDEA140FD1}">
      <dsp:nvSpPr>
        <dsp:cNvPr id="0" name=""/>
        <dsp:cNvSpPr/>
      </dsp:nvSpPr>
      <dsp:spPr>
        <a:xfrm rot="5400000">
          <a:off x="2393014" y="1101189"/>
          <a:ext cx="2812616" cy="2194429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948CB-FCFA-47B5-9617-78F6106BFF4E}">
      <dsp:nvSpPr>
        <dsp:cNvPr id="0" name=""/>
        <dsp:cNvSpPr/>
      </dsp:nvSpPr>
      <dsp:spPr>
        <a:xfrm>
          <a:off x="5090069" y="1110813"/>
          <a:ext cx="3456379" cy="1110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Увеличение заинтересованности проектом в студенческих массах при помощи привлечения студентов и преподавателей</a:t>
          </a:r>
          <a:r>
            <a:rPr lang="ru-RU" sz="1400" kern="1200" dirty="0" smtClean="0"/>
            <a:t>;</a:t>
          </a:r>
          <a:endParaRPr lang="ru-RU" sz="1400" kern="1200" dirty="0"/>
        </a:p>
      </dsp:txBody>
      <dsp:txXfrm>
        <a:off x="5090069" y="1110813"/>
        <a:ext cx="3456379" cy="1110813"/>
      </dsp:txXfrm>
    </dsp:sp>
    <dsp:sp modelId="{88DCE1C0-8C37-4C73-A83F-4329BB754BA7}">
      <dsp:nvSpPr>
        <dsp:cNvPr id="0" name=""/>
        <dsp:cNvSpPr/>
      </dsp:nvSpPr>
      <dsp:spPr>
        <a:xfrm flipH="1">
          <a:off x="4824536" y="2418250"/>
          <a:ext cx="292534" cy="144014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EBE27-D190-4CF9-8921-AEFE2F848779}">
      <dsp:nvSpPr>
        <dsp:cNvPr id="0" name=""/>
        <dsp:cNvSpPr/>
      </dsp:nvSpPr>
      <dsp:spPr>
        <a:xfrm rot="5400000">
          <a:off x="2848680" y="2263895"/>
          <a:ext cx="2284162" cy="1644832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9A0936-A08C-47C9-B7FD-CD93A4D26D8D}">
      <dsp:nvSpPr>
        <dsp:cNvPr id="0" name=""/>
        <dsp:cNvSpPr/>
      </dsp:nvSpPr>
      <dsp:spPr>
        <a:xfrm>
          <a:off x="5544616" y="2448277"/>
          <a:ext cx="3213354" cy="1110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Увеличение заинтересованности проектом в студенческих массах при помощи привлечения студентов и преподавателей;</a:t>
          </a:r>
          <a:endParaRPr lang="ru-RU" sz="1600" kern="1200" dirty="0"/>
        </a:p>
      </dsp:txBody>
      <dsp:txXfrm>
        <a:off x="5544616" y="2448277"/>
        <a:ext cx="3213354" cy="1110813"/>
      </dsp:txXfrm>
    </dsp:sp>
    <dsp:sp modelId="{E7C6980B-B299-4F6B-ADCB-40AF27BFBCEA}">
      <dsp:nvSpPr>
        <dsp:cNvPr id="0" name=""/>
        <dsp:cNvSpPr/>
      </dsp:nvSpPr>
      <dsp:spPr>
        <a:xfrm flipV="1">
          <a:off x="5472605" y="5986113"/>
          <a:ext cx="220527" cy="206574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E7E964-819A-40C7-B888-BDC56D4E155B}">
      <dsp:nvSpPr>
        <dsp:cNvPr id="0" name=""/>
        <dsp:cNvSpPr/>
      </dsp:nvSpPr>
      <dsp:spPr>
        <a:xfrm rot="5400000">
          <a:off x="4348733" y="2956219"/>
          <a:ext cx="119657" cy="2128093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DB9C5-0913-44EE-B3F3-0D9DD395CF19}">
      <dsp:nvSpPr>
        <dsp:cNvPr id="0" name=""/>
        <dsp:cNvSpPr/>
      </dsp:nvSpPr>
      <dsp:spPr>
        <a:xfrm>
          <a:off x="5328599" y="4176469"/>
          <a:ext cx="3213354" cy="1110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создание проектов после обучения</a:t>
          </a:r>
          <a:endParaRPr lang="ru-RU" sz="1600" kern="1200" dirty="0"/>
        </a:p>
      </dsp:txBody>
      <dsp:txXfrm>
        <a:off x="5328599" y="4176469"/>
        <a:ext cx="3213354" cy="1110813"/>
      </dsp:txXfrm>
    </dsp:sp>
    <dsp:sp modelId="{7424333C-2B12-4A9D-98D6-F39ED7E3D74B}">
      <dsp:nvSpPr>
        <dsp:cNvPr id="0" name=""/>
        <dsp:cNvSpPr/>
      </dsp:nvSpPr>
      <dsp:spPr>
        <a:xfrm flipV="1">
          <a:off x="4896543" y="5760640"/>
          <a:ext cx="571565" cy="432048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D0D81-BE63-4CF4-A8BF-F932B0006D8C}">
      <dsp:nvSpPr>
        <dsp:cNvPr id="0" name=""/>
        <dsp:cNvSpPr/>
      </dsp:nvSpPr>
      <dsp:spPr>
        <a:xfrm rot="16200000" flipH="1">
          <a:off x="3617108" y="4121167"/>
          <a:ext cx="835042" cy="1723834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44E8FA-EAAD-4057-A1A1-919ECE2657FD}">
      <dsp:nvSpPr>
        <dsp:cNvPr id="0" name=""/>
        <dsp:cNvSpPr/>
      </dsp:nvSpPr>
      <dsp:spPr>
        <a:xfrm>
          <a:off x="3338" y="318135"/>
          <a:ext cx="2185884" cy="13115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smtClean="0"/>
            <a:t>Обучение не только студентов медийным условностям, но и обучение ведущих основам преподавания</a:t>
          </a:r>
          <a:endParaRPr lang="ru-RU" sz="1400" kern="1200"/>
        </a:p>
      </dsp:txBody>
      <dsp:txXfrm>
        <a:off x="3338" y="318135"/>
        <a:ext cx="2185884" cy="1311530"/>
      </dsp:txXfrm>
    </dsp:sp>
    <dsp:sp modelId="{9D2FF44E-9845-4A4A-B18F-381AA43E54B6}">
      <dsp:nvSpPr>
        <dsp:cNvPr id="0" name=""/>
        <dsp:cNvSpPr/>
      </dsp:nvSpPr>
      <dsp:spPr>
        <a:xfrm>
          <a:off x="2407811" y="318135"/>
          <a:ext cx="4040345" cy="13115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smtClean="0"/>
            <a:t>Сплочение коллектива и создание творческой медийной организации для освещения новостей Московского Политеха</a:t>
          </a:r>
          <a:endParaRPr lang="ru-RU" sz="1400" kern="1200"/>
        </a:p>
      </dsp:txBody>
      <dsp:txXfrm>
        <a:off x="2407811" y="318135"/>
        <a:ext cx="4040345" cy="1311530"/>
      </dsp:txXfrm>
    </dsp:sp>
    <dsp:sp modelId="{D1C7C46D-8177-43B2-BDC4-92D4B142BA9D}">
      <dsp:nvSpPr>
        <dsp:cNvPr id="0" name=""/>
        <dsp:cNvSpPr/>
      </dsp:nvSpPr>
      <dsp:spPr>
        <a:xfrm>
          <a:off x="6666745" y="318135"/>
          <a:ext cx="2185884" cy="13115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Создание сайта команды</a:t>
          </a:r>
          <a:endParaRPr lang="ru-RU" sz="1400" kern="1200" dirty="0"/>
        </a:p>
      </dsp:txBody>
      <dsp:txXfrm>
        <a:off x="6666745" y="318135"/>
        <a:ext cx="2185884" cy="1311530"/>
      </dsp:txXfrm>
    </dsp:sp>
    <dsp:sp modelId="{DBB1F1A7-4E75-4B6F-900F-80EFA2DC739E}">
      <dsp:nvSpPr>
        <dsp:cNvPr id="0" name=""/>
        <dsp:cNvSpPr/>
      </dsp:nvSpPr>
      <dsp:spPr>
        <a:xfrm>
          <a:off x="930568" y="1848254"/>
          <a:ext cx="2185884" cy="13115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Разработка макетов проектов для выпускников медиа-школы</a:t>
          </a:r>
          <a:endParaRPr lang="ru-RU" sz="1400" kern="1200" dirty="0"/>
        </a:p>
      </dsp:txBody>
      <dsp:txXfrm>
        <a:off x="930568" y="1848254"/>
        <a:ext cx="2185884" cy="1311530"/>
      </dsp:txXfrm>
    </dsp:sp>
    <dsp:sp modelId="{CA2A5DA9-53E9-4E57-B4D1-D3301EB0E342}">
      <dsp:nvSpPr>
        <dsp:cNvPr id="0" name=""/>
        <dsp:cNvSpPr/>
      </dsp:nvSpPr>
      <dsp:spPr>
        <a:xfrm>
          <a:off x="3335041" y="1848254"/>
          <a:ext cx="2185884" cy="13115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Помощь ребятам из медиа "Мята" в видеомонтаже</a:t>
          </a:r>
          <a:endParaRPr lang="ru-RU" sz="1400" kern="1200" dirty="0"/>
        </a:p>
      </dsp:txBody>
      <dsp:txXfrm>
        <a:off x="3335041" y="1848254"/>
        <a:ext cx="2185884" cy="1311530"/>
      </dsp:txXfrm>
    </dsp:sp>
    <dsp:sp modelId="{32BC1CB0-6C89-4601-A65F-92BC5120CFDF}">
      <dsp:nvSpPr>
        <dsp:cNvPr id="0" name=""/>
        <dsp:cNvSpPr/>
      </dsp:nvSpPr>
      <dsp:spPr>
        <a:xfrm>
          <a:off x="5739514" y="1848254"/>
          <a:ext cx="2185884" cy="13115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Выступление на мероприятии в другом филиале</a:t>
          </a:r>
          <a:endParaRPr lang="ru-RU" sz="1400" kern="1200" dirty="0"/>
        </a:p>
      </dsp:txBody>
      <dsp:txXfrm>
        <a:off x="5739514" y="1848254"/>
        <a:ext cx="2185884" cy="1311530"/>
      </dsp:txXfrm>
    </dsp:sp>
    <dsp:sp modelId="{470E6137-170D-452F-B3B3-C558B879C551}">
      <dsp:nvSpPr>
        <dsp:cNvPr id="0" name=""/>
        <dsp:cNvSpPr/>
      </dsp:nvSpPr>
      <dsp:spPr>
        <a:xfrm>
          <a:off x="140535" y="3378373"/>
          <a:ext cx="3765951" cy="13115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smtClean="0"/>
            <a:t>Новое поколение медийных персон для более удобного распределения обязанностей</a:t>
          </a:r>
          <a:endParaRPr lang="ru-RU" sz="1400" kern="1200"/>
        </a:p>
      </dsp:txBody>
      <dsp:txXfrm>
        <a:off x="140535" y="3378373"/>
        <a:ext cx="3765951" cy="1311530"/>
      </dsp:txXfrm>
    </dsp:sp>
    <dsp:sp modelId="{9C3A4190-4C02-40E9-A216-67AF74990069}">
      <dsp:nvSpPr>
        <dsp:cNvPr id="0" name=""/>
        <dsp:cNvSpPr/>
      </dsp:nvSpPr>
      <dsp:spPr>
        <a:xfrm>
          <a:off x="4125075" y="3378373"/>
          <a:ext cx="2185884" cy="13115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Еженедельные отчёты о проделанной работе</a:t>
          </a:r>
          <a:endParaRPr lang="ru-RU" sz="1400" kern="1200" dirty="0"/>
        </a:p>
      </dsp:txBody>
      <dsp:txXfrm>
        <a:off x="4125075" y="3378373"/>
        <a:ext cx="2185884" cy="1311530"/>
      </dsp:txXfrm>
    </dsp:sp>
    <dsp:sp modelId="{3EEFB42D-781A-4DEC-8B0A-13FFCC281592}">
      <dsp:nvSpPr>
        <dsp:cNvPr id="0" name=""/>
        <dsp:cNvSpPr/>
      </dsp:nvSpPr>
      <dsp:spPr>
        <a:xfrm>
          <a:off x="6529548" y="3378373"/>
          <a:ext cx="2185884" cy="13115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Ведение </a:t>
          </a:r>
          <a:r>
            <a:rPr lang="en-US" sz="1400" kern="1200" dirty="0" err="1" smtClean="0"/>
            <a:t>github</a:t>
          </a:r>
          <a:r>
            <a:rPr lang="en-US" sz="1400" kern="1200" dirty="0" smtClean="0"/>
            <a:t>-</a:t>
          </a:r>
          <a:r>
            <a:rPr lang="ru-RU" sz="1400" kern="1200" dirty="0" smtClean="0"/>
            <a:t>а команды</a:t>
          </a:r>
          <a:endParaRPr lang="ru-RU" sz="1400" kern="1200" dirty="0"/>
        </a:p>
      </dsp:txBody>
      <dsp:txXfrm>
        <a:off x="6529548" y="3378373"/>
        <a:ext cx="2185884" cy="1311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B66C-F4DD-42E2-B910-EB5DE847F368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9B73-A28E-4824-849F-B912AF1D346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B66C-F4DD-42E2-B910-EB5DE847F368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9B73-A28E-4824-849F-B912AF1D346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B66C-F4DD-42E2-B910-EB5DE847F368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9B73-A28E-4824-849F-B912AF1D346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B66C-F4DD-42E2-B910-EB5DE847F368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9B73-A28E-4824-849F-B912AF1D346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B66C-F4DD-42E2-B910-EB5DE847F368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9B73-A28E-4824-849F-B912AF1D346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B66C-F4DD-42E2-B910-EB5DE847F368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9B73-A28E-4824-849F-B912AF1D346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8224" y="1812927"/>
            <a:ext cx="31324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84078" y="1812927"/>
            <a:ext cx="315047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B66C-F4DD-42E2-B910-EB5DE847F368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9B73-A28E-4824-849F-B912AF1D346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B66C-F4DD-42E2-B910-EB5DE847F368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9B73-A28E-4824-849F-B912AF1D346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B66C-F4DD-42E2-B910-EB5DE847F368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9B73-A28E-4824-849F-B912AF1D346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B66C-F4DD-42E2-B910-EB5DE847F368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9B73-A28E-4824-849F-B912AF1D346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B66C-F4DD-42E2-B910-EB5DE847F368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9B73-A28E-4824-849F-B912AF1D3465}" type="slidenum">
              <a:rPr lang="ru-RU" smtClean="0"/>
              <a:t>‹#›</a:t>
            </a:fld>
            <a:endParaRPr lang="ru-RU"/>
          </a:p>
        </p:txBody>
      </p:sp>
      <p:sp>
        <p:nvSpPr>
          <p:cNvPr id="32" name="Oval 31"/>
          <p:cNvSpPr/>
          <p:nvPr/>
        </p:nvSpPr>
        <p:spPr>
          <a:xfrm>
            <a:off x="5479247" y="1436861"/>
            <a:ext cx="1086653" cy="108665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650541" y="1411791"/>
            <a:ext cx="830365" cy="8303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56184" y="1894454"/>
            <a:ext cx="602364" cy="602364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424145" y="1811313"/>
            <a:ext cx="489588" cy="48958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18762" y="2083426"/>
            <a:ext cx="256601" cy="25660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132091" y="993075"/>
            <a:ext cx="256601" cy="25660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059596" y="1894454"/>
            <a:ext cx="197439" cy="1974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148801" y="1060593"/>
            <a:ext cx="197439" cy="1974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r>
              <a:rPr lang="ru-RU" smtClean="0"/>
              <a:t>Вставка рисунка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0792B66C-F4DD-42E2-B910-EB5DE847F368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2"/>
                </a:solidFill>
              </a:defRPr>
            </a:lvl1pPr>
          </a:lstStyle>
          <a:p>
            <a:fld id="{DC099B73-A28E-4824-849F-B912AF1D3465}" type="slidenum">
              <a:rPr lang="ru-RU" smtClean="0"/>
              <a:t>‹#›</a:t>
            </a:fld>
            <a:endParaRPr lang="ru-RU"/>
          </a:p>
        </p:txBody>
      </p:sp>
      <p:grpSp>
        <p:nvGrpSpPr>
          <p:cNvPr id="61" name="Group 60"/>
          <p:cNvGrpSpPr/>
          <p:nvPr/>
        </p:nvGrpSpPr>
        <p:grpSpPr>
          <a:xfrm>
            <a:off x="-33595" y="0"/>
            <a:ext cx="9177595" cy="6857999"/>
            <a:chOff x="-33595" y="0"/>
            <a:chExt cx="9177595" cy="6857999"/>
          </a:xfrm>
        </p:grpSpPr>
        <p:grpSp>
          <p:nvGrpSpPr>
            <p:cNvPr id="62" name="Group 182"/>
            <p:cNvGrpSpPr/>
            <p:nvPr/>
          </p:nvGrpSpPr>
          <p:grpSpPr>
            <a:xfrm>
              <a:off x="-33595" y="437091"/>
              <a:ext cx="9074452" cy="6174255"/>
              <a:chOff x="-33595" y="437091"/>
              <a:chExt cx="9074452" cy="6174255"/>
            </a:xfrm>
          </p:grpSpPr>
          <p:sp>
            <p:nvSpPr>
              <p:cNvPr id="92" name="Freeform 12"/>
              <p:cNvSpPr>
                <a:spLocks noChangeAspect="1"/>
              </p:cNvSpPr>
              <p:nvPr/>
            </p:nvSpPr>
            <p:spPr bwMode="auto">
              <a:xfrm rot="8051039">
                <a:off x="-11813" y="3783436"/>
                <a:ext cx="1054883" cy="1098447"/>
              </a:xfrm>
              <a:custGeom>
                <a:avLst/>
                <a:gdLst/>
                <a:ahLst/>
                <a:cxnLst>
                  <a:cxn ang="0">
                    <a:pos x="1226" y="680"/>
                  </a:cxn>
                  <a:cxn ang="0">
                    <a:pos x="1198" y="622"/>
                  </a:cxn>
                  <a:cxn ang="0">
                    <a:pos x="1248" y="526"/>
                  </a:cxn>
                  <a:cxn ang="0">
                    <a:pos x="1220" y="512"/>
                  </a:cxn>
                  <a:cxn ang="0">
                    <a:pos x="1224" y="420"/>
                  </a:cxn>
                  <a:cxn ang="0">
                    <a:pos x="1210" y="362"/>
                  </a:cxn>
                  <a:cxn ang="0">
                    <a:pos x="1082" y="416"/>
                  </a:cxn>
                  <a:cxn ang="0">
                    <a:pos x="1012" y="402"/>
                  </a:cxn>
                  <a:cxn ang="0">
                    <a:pos x="902" y="532"/>
                  </a:cxn>
                  <a:cxn ang="0">
                    <a:pos x="882" y="516"/>
                  </a:cxn>
                  <a:cxn ang="0">
                    <a:pos x="928" y="360"/>
                  </a:cxn>
                  <a:cxn ang="0">
                    <a:pos x="850" y="310"/>
                  </a:cxn>
                  <a:cxn ang="0">
                    <a:pos x="804" y="306"/>
                  </a:cxn>
                  <a:cxn ang="0">
                    <a:pos x="792" y="212"/>
                  </a:cxn>
                  <a:cxn ang="0">
                    <a:pos x="774" y="194"/>
                  </a:cxn>
                  <a:cxn ang="0">
                    <a:pos x="726" y="180"/>
                  </a:cxn>
                  <a:cxn ang="0">
                    <a:pos x="684" y="42"/>
                  </a:cxn>
                  <a:cxn ang="0">
                    <a:pos x="678" y="0"/>
                  </a:cxn>
                  <a:cxn ang="0">
                    <a:pos x="640" y="164"/>
                  </a:cxn>
                  <a:cxn ang="0">
                    <a:pos x="590" y="198"/>
                  </a:cxn>
                  <a:cxn ang="0">
                    <a:pos x="558" y="186"/>
                  </a:cxn>
                  <a:cxn ang="0">
                    <a:pos x="556" y="300"/>
                  </a:cxn>
                  <a:cxn ang="0">
                    <a:pos x="516" y="312"/>
                  </a:cxn>
                  <a:cxn ang="0">
                    <a:pos x="418" y="282"/>
                  </a:cxn>
                  <a:cxn ang="0">
                    <a:pos x="474" y="516"/>
                  </a:cxn>
                  <a:cxn ang="0">
                    <a:pos x="462" y="538"/>
                  </a:cxn>
                  <a:cxn ang="0">
                    <a:pos x="350" y="414"/>
                  </a:cxn>
                  <a:cxn ang="0">
                    <a:pos x="290" y="416"/>
                  </a:cxn>
                  <a:cxn ang="0">
                    <a:pos x="172" y="380"/>
                  </a:cxn>
                  <a:cxn ang="0">
                    <a:pos x="120" y="380"/>
                  </a:cxn>
                  <a:cxn ang="0">
                    <a:pos x="138" y="506"/>
                  </a:cxn>
                  <a:cxn ang="0">
                    <a:pos x="108" y="526"/>
                  </a:cxn>
                  <a:cxn ang="0">
                    <a:pos x="154" y="606"/>
                  </a:cxn>
                  <a:cxn ang="0">
                    <a:pos x="138" y="674"/>
                  </a:cxn>
                  <a:cxn ang="0">
                    <a:pos x="50" y="704"/>
                  </a:cxn>
                  <a:cxn ang="0">
                    <a:pos x="224" y="804"/>
                  </a:cxn>
                  <a:cxn ang="0">
                    <a:pos x="248" y="868"/>
                  </a:cxn>
                  <a:cxn ang="0">
                    <a:pos x="156" y="930"/>
                  </a:cxn>
                  <a:cxn ang="0">
                    <a:pos x="30" y="966"/>
                  </a:cxn>
                  <a:cxn ang="0">
                    <a:pos x="250" y="1032"/>
                  </a:cxn>
                  <a:cxn ang="0">
                    <a:pos x="374" y="1066"/>
                  </a:cxn>
                  <a:cxn ang="0">
                    <a:pos x="422" y="1100"/>
                  </a:cxn>
                  <a:cxn ang="0">
                    <a:pos x="382" y="1168"/>
                  </a:cxn>
                  <a:cxn ang="0">
                    <a:pos x="616" y="1088"/>
                  </a:cxn>
                  <a:cxn ang="0">
                    <a:pos x="646" y="1224"/>
                  </a:cxn>
                  <a:cxn ang="0">
                    <a:pos x="594" y="1374"/>
                  </a:cxn>
                  <a:cxn ang="0">
                    <a:pos x="582" y="1400"/>
                  </a:cxn>
                  <a:cxn ang="0">
                    <a:pos x="626" y="1408"/>
                  </a:cxn>
                  <a:cxn ang="0">
                    <a:pos x="658" y="1390"/>
                  </a:cxn>
                  <a:cxn ang="0">
                    <a:pos x="690" y="1240"/>
                  </a:cxn>
                  <a:cxn ang="0">
                    <a:pos x="786" y="1108"/>
                  </a:cxn>
                  <a:cxn ang="0">
                    <a:pos x="974" y="1168"/>
                  </a:cxn>
                  <a:cxn ang="0">
                    <a:pos x="934" y="1094"/>
                  </a:cxn>
                  <a:cxn ang="0">
                    <a:pos x="998" y="1064"/>
                  </a:cxn>
                  <a:cxn ang="0">
                    <a:pos x="1132" y="1020"/>
                  </a:cxn>
                  <a:cxn ang="0">
                    <a:pos x="1356" y="964"/>
                  </a:cxn>
                  <a:cxn ang="0">
                    <a:pos x="1174" y="920"/>
                  </a:cxn>
                  <a:cxn ang="0">
                    <a:pos x="1106" y="856"/>
                  </a:cxn>
                  <a:cxn ang="0">
                    <a:pos x="1154" y="784"/>
                  </a:cxn>
                  <a:cxn ang="0">
                    <a:pos x="1306" y="704"/>
                  </a:cxn>
                </a:cxnLst>
                <a:rect l="0" t="0" r="r" b="b"/>
                <a:pathLst>
                  <a:path w="1356" h="1412">
                    <a:moveTo>
                      <a:pt x="1306" y="704"/>
                    </a:moveTo>
                    <a:lnTo>
                      <a:pt x="1306" y="704"/>
                    </a:lnTo>
                    <a:lnTo>
                      <a:pt x="1272" y="698"/>
                    </a:lnTo>
                    <a:lnTo>
                      <a:pt x="1246" y="690"/>
                    </a:lnTo>
                    <a:lnTo>
                      <a:pt x="1236" y="684"/>
                    </a:lnTo>
                    <a:lnTo>
                      <a:pt x="1226" y="680"/>
                    </a:lnTo>
                    <a:lnTo>
                      <a:pt x="1218" y="674"/>
                    </a:lnTo>
                    <a:lnTo>
                      <a:pt x="1212" y="666"/>
                    </a:lnTo>
                    <a:lnTo>
                      <a:pt x="1208" y="660"/>
                    </a:lnTo>
                    <a:lnTo>
                      <a:pt x="1204" y="652"/>
                    </a:lnTo>
                    <a:lnTo>
                      <a:pt x="1200" y="638"/>
                    </a:lnTo>
                    <a:lnTo>
                      <a:pt x="1198" y="622"/>
                    </a:lnTo>
                    <a:lnTo>
                      <a:pt x="1202" y="606"/>
                    </a:lnTo>
                    <a:lnTo>
                      <a:pt x="1206" y="592"/>
                    </a:lnTo>
                    <a:lnTo>
                      <a:pt x="1214" y="576"/>
                    </a:lnTo>
                    <a:lnTo>
                      <a:pt x="1230" y="552"/>
                    </a:lnTo>
                    <a:lnTo>
                      <a:pt x="1242" y="534"/>
                    </a:lnTo>
                    <a:lnTo>
                      <a:pt x="1248" y="526"/>
                    </a:lnTo>
                    <a:lnTo>
                      <a:pt x="1248" y="526"/>
                    </a:lnTo>
                    <a:lnTo>
                      <a:pt x="1240" y="526"/>
                    </a:lnTo>
                    <a:lnTo>
                      <a:pt x="1234" y="524"/>
                    </a:lnTo>
                    <a:lnTo>
                      <a:pt x="1228" y="522"/>
                    </a:lnTo>
                    <a:lnTo>
                      <a:pt x="1224" y="518"/>
                    </a:lnTo>
                    <a:lnTo>
                      <a:pt x="1220" y="512"/>
                    </a:lnTo>
                    <a:lnTo>
                      <a:pt x="1218" y="506"/>
                    </a:lnTo>
                    <a:lnTo>
                      <a:pt x="1214" y="494"/>
                    </a:lnTo>
                    <a:lnTo>
                      <a:pt x="1214" y="478"/>
                    </a:lnTo>
                    <a:lnTo>
                      <a:pt x="1216" y="460"/>
                    </a:lnTo>
                    <a:lnTo>
                      <a:pt x="1218" y="440"/>
                    </a:lnTo>
                    <a:lnTo>
                      <a:pt x="1224" y="420"/>
                    </a:lnTo>
                    <a:lnTo>
                      <a:pt x="1236" y="380"/>
                    </a:lnTo>
                    <a:lnTo>
                      <a:pt x="1250" y="346"/>
                    </a:lnTo>
                    <a:lnTo>
                      <a:pt x="1266" y="312"/>
                    </a:lnTo>
                    <a:lnTo>
                      <a:pt x="1266" y="312"/>
                    </a:lnTo>
                    <a:lnTo>
                      <a:pt x="1238" y="340"/>
                    </a:lnTo>
                    <a:lnTo>
                      <a:pt x="1210" y="362"/>
                    </a:lnTo>
                    <a:lnTo>
                      <a:pt x="1184" y="380"/>
                    </a:lnTo>
                    <a:lnTo>
                      <a:pt x="1160" y="394"/>
                    </a:lnTo>
                    <a:lnTo>
                      <a:pt x="1138" y="404"/>
                    </a:lnTo>
                    <a:lnTo>
                      <a:pt x="1118" y="410"/>
                    </a:lnTo>
                    <a:lnTo>
                      <a:pt x="1098" y="414"/>
                    </a:lnTo>
                    <a:lnTo>
                      <a:pt x="1082" y="416"/>
                    </a:lnTo>
                    <a:lnTo>
                      <a:pt x="1066" y="416"/>
                    </a:lnTo>
                    <a:lnTo>
                      <a:pt x="1052" y="414"/>
                    </a:lnTo>
                    <a:lnTo>
                      <a:pt x="1030" y="410"/>
                    </a:lnTo>
                    <a:lnTo>
                      <a:pt x="1016" y="404"/>
                    </a:lnTo>
                    <a:lnTo>
                      <a:pt x="1012" y="402"/>
                    </a:lnTo>
                    <a:lnTo>
                      <a:pt x="1012" y="402"/>
                    </a:lnTo>
                    <a:lnTo>
                      <a:pt x="1006" y="414"/>
                    </a:lnTo>
                    <a:lnTo>
                      <a:pt x="996" y="430"/>
                    </a:lnTo>
                    <a:lnTo>
                      <a:pt x="964" y="468"/>
                    </a:lnTo>
                    <a:lnTo>
                      <a:pt x="928" y="506"/>
                    </a:lnTo>
                    <a:lnTo>
                      <a:pt x="902" y="532"/>
                    </a:lnTo>
                    <a:lnTo>
                      <a:pt x="902" y="532"/>
                    </a:lnTo>
                    <a:lnTo>
                      <a:pt x="894" y="538"/>
                    </a:lnTo>
                    <a:lnTo>
                      <a:pt x="888" y="540"/>
                    </a:lnTo>
                    <a:lnTo>
                      <a:pt x="886" y="538"/>
                    </a:lnTo>
                    <a:lnTo>
                      <a:pt x="884" y="532"/>
                    </a:lnTo>
                    <a:lnTo>
                      <a:pt x="882" y="522"/>
                    </a:lnTo>
                    <a:lnTo>
                      <a:pt x="882" y="516"/>
                    </a:lnTo>
                    <a:lnTo>
                      <a:pt x="882" y="516"/>
                    </a:lnTo>
                    <a:lnTo>
                      <a:pt x="890" y="502"/>
                    </a:lnTo>
                    <a:lnTo>
                      <a:pt x="898" y="486"/>
                    </a:lnTo>
                    <a:lnTo>
                      <a:pt x="910" y="448"/>
                    </a:lnTo>
                    <a:lnTo>
                      <a:pt x="920" y="404"/>
                    </a:lnTo>
                    <a:lnTo>
                      <a:pt x="928" y="360"/>
                    </a:lnTo>
                    <a:lnTo>
                      <a:pt x="938" y="282"/>
                    </a:lnTo>
                    <a:lnTo>
                      <a:pt x="942" y="250"/>
                    </a:lnTo>
                    <a:lnTo>
                      <a:pt x="942" y="250"/>
                    </a:lnTo>
                    <a:lnTo>
                      <a:pt x="904" y="278"/>
                    </a:lnTo>
                    <a:lnTo>
                      <a:pt x="874" y="298"/>
                    </a:lnTo>
                    <a:lnTo>
                      <a:pt x="850" y="310"/>
                    </a:lnTo>
                    <a:lnTo>
                      <a:pt x="840" y="312"/>
                    </a:lnTo>
                    <a:lnTo>
                      <a:pt x="830" y="314"/>
                    </a:lnTo>
                    <a:lnTo>
                      <a:pt x="822" y="314"/>
                    </a:lnTo>
                    <a:lnTo>
                      <a:pt x="816" y="312"/>
                    </a:lnTo>
                    <a:lnTo>
                      <a:pt x="810" y="310"/>
                    </a:lnTo>
                    <a:lnTo>
                      <a:pt x="804" y="306"/>
                    </a:lnTo>
                    <a:lnTo>
                      <a:pt x="800" y="300"/>
                    </a:lnTo>
                    <a:lnTo>
                      <a:pt x="796" y="294"/>
                    </a:lnTo>
                    <a:lnTo>
                      <a:pt x="792" y="280"/>
                    </a:lnTo>
                    <a:lnTo>
                      <a:pt x="790" y="264"/>
                    </a:lnTo>
                    <a:lnTo>
                      <a:pt x="790" y="246"/>
                    </a:lnTo>
                    <a:lnTo>
                      <a:pt x="792" y="212"/>
                    </a:lnTo>
                    <a:lnTo>
                      <a:pt x="798" y="186"/>
                    </a:lnTo>
                    <a:lnTo>
                      <a:pt x="800" y="176"/>
                    </a:lnTo>
                    <a:lnTo>
                      <a:pt x="800" y="176"/>
                    </a:lnTo>
                    <a:lnTo>
                      <a:pt x="792" y="184"/>
                    </a:lnTo>
                    <a:lnTo>
                      <a:pt x="782" y="190"/>
                    </a:lnTo>
                    <a:lnTo>
                      <a:pt x="774" y="194"/>
                    </a:lnTo>
                    <a:lnTo>
                      <a:pt x="766" y="198"/>
                    </a:lnTo>
                    <a:lnTo>
                      <a:pt x="758" y="198"/>
                    </a:lnTo>
                    <a:lnTo>
                      <a:pt x="750" y="196"/>
                    </a:lnTo>
                    <a:lnTo>
                      <a:pt x="744" y="194"/>
                    </a:lnTo>
                    <a:lnTo>
                      <a:pt x="738" y="190"/>
                    </a:lnTo>
                    <a:lnTo>
                      <a:pt x="726" y="180"/>
                    </a:lnTo>
                    <a:lnTo>
                      <a:pt x="716" y="164"/>
                    </a:lnTo>
                    <a:lnTo>
                      <a:pt x="708" y="146"/>
                    </a:lnTo>
                    <a:lnTo>
                      <a:pt x="700" y="126"/>
                    </a:lnTo>
                    <a:lnTo>
                      <a:pt x="694" y="104"/>
                    </a:lnTo>
                    <a:lnTo>
                      <a:pt x="690" y="82"/>
                    </a:lnTo>
                    <a:lnTo>
                      <a:pt x="684" y="42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8" y="8"/>
                    </a:lnTo>
                    <a:lnTo>
                      <a:pt x="678" y="8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2" y="42"/>
                    </a:lnTo>
                    <a:lnTo>
                      <a:pt x="666" y="82"/>
                    </a:lnTo>
                    <a:lnTo>
                      <a:pt x="662" y="104"/>
                    </a:lnTo>
                    <a:lnTo>
                      <a:pt x="656" y="126"/>
                    </a:lnTo>
                    <a:lnTo>
                      <a:pt x="648" y="146"/>
                    </a:lnTo>
                    <a:lnTo>
                      <a:pt x="640" y="164"/>
                    </a:lnTo>
                    <a:lnTo>
                      <a:pt x="630" y="180"/>
                    </a:lnTo>
                    <a:lnTo>
                      <a:pt x="618" y="190"/>
                    </a:lnTo>
                    <a:lnTo>
                      <a:pt x="612" y="194"/>
                    </a:lnTo>
                    <a:lnTo>
                      <a:pt x="606" y="196"/>
                    </a:lnTo>
                    <a:lnTo>
                      <a:pt x="598" y="198"/>
                    </a:lnTo>
                    <a:lnTo>
                      <a:pt x="590" y="198"/>
                    </a:lnTo>
                    <a:lnTo>
                      <a:pt x="582" y="194"/>
                    </a:lnTo>
                    <a:lnTo>
                      <a:pt x="574" y="190"/>
                    </a:lnTo>
                    <a:lnTo>
                      <a:pt x="564" y="184"/>
                    </a:lnTo>
                    <a:lnTo>
                      <a:pt x="556" y="176"/>
                    </a:lnTo>
                    <a:lnTo>
                      <a:pt x="556" y="176"/>
                    </a:lnTo>
                    <a:lnTo>
                      <a:pt x="558" y="186"/>
                    </a:lnTo>
                    <a:lnTo>
                      <a:pt x="564" y="212"/>
                    </a:lnTo>
                    <a:lnTo>
                      <a:pt x="566" y="246"/>
                    </a:lnTo>
                    <a:lnTo>
                      <a:pt x="566" y="264"/>
                    </a:lnTo>
                    <a:lnTo>
                      <a:pt x="564" y="280"/>
                    </a:lnTo>
                    <a:lnTo>
                      <a:pt x="560" y="294"/>
                    </a:lnTo>
                    <a:lnTo>
                      <a:pt x="556" y="300"/>
                    </a:lnTo>
                    <a:lnTo>
                      <a:pt x="552" y="306"/>
                    </a:lnTo>
                    <a:lnTo>
                      <a:pt x="546" y="310"/>
                    </a:lnTo>
                    <a:lnTo>
                      <a:pt x="540" y="312"/>
                    </a:lnTo>
                    <a:lnTo>
                      <a:pt x="534" y="314"/>
                    </a:lnTo>
                    <a:lnTo>
                      <a:pt x="526" y="314"/>
                    </a:lnTo>
                    <a:lnTo>
                      <a:pt x="516" y="312"/>
                    </a:lnTo>
                    <a:lnTo>
                      <a:pt x="506" y="310"/>
                    </a:lnTo>
                    <a:lnTo>
                      <a:pt x="482" y="298"/>
                    </a:lnTo>
                    <a:lnTo>
                      <a:pt x="452" y="278"/>
                    </a:lnTo>
                    <a:lnTo>
                      <a:pt x="414" y="250"/>
                    </a:lnTo>
                    <a:lnTo>
                      <a:pt x="414" y="250"/>
                    </a:lnTo>
                    <a:lnTo>
                      <a:pt x="418" y="282"/>
                    </a:lnTo>
                    <a:lnTo>
                      <a:pt x="428" y="360"/>
                    </a:lnTo>
                    <a:lnTo>
                      <a:pt x="436" y="404"/>
                    </a:lnTo>
                    <a:lnTo>
                      <a:pt x="446" y="448"/>
                    </a:lnTo>
                    <a:lnTo>
                      <a:pt x="458" y="486"/>
                    </a:lnTo>
                    <a:lnTo>
                      <a:pt x="466" y="502"/>
                    </a:lnTo>
                    <a:lnTo>
                      <a:pt x="474" y="516"/>
                    </a:lnTo>
                    <a:lnTo>
                      <a:pt x="474" y="516"/>
                    </a:lnTo>
                    <a:lnTo>
                      <a:pt x="474" y="522"/>
                    </a:lnTo>
                    <a:lnTo>
                      <a:pt x="472" y="532"/>
                    </a:lnTo>
                    <a:lnTo>
                      <a:pt x="470" y="538"/>
                    </a:lnTo>
                    <a:lnTo>
                      <a:pt x="468" y="540"/>
                    </a:lnTo>
                    <a:lnTo>
                      <a:pt x="462" y="538"/>
                    </a:lnTo>
                    <a:lnTo>
                      <a:pt x="454" y="532"/>
                    </a:lnTo>
                    <a:lnTo>
                      <a:pt x="454" y="532"/>
                    </a:lnTo>
                    <a:lnTo>
                      <a:pt x="428" y="506"/>
                    </a:lnTo>
                    <a:lnTo>
                      <a:pt x="392" y="468"/>
                    </a:lnTo>
                    <a:lnTo>
                      <a:pt x="360" y="430"/>
                    </a:lnTo>
                    <a:lnTo>
                      <a:pt x="350" y="414"/>
                    </a:lnTo>
                    <a:lnTo>
                      <a:pt x="344" y="402"/>
                    </a:lnTo>
                    <a:lnTo>
                      <a:pt x="344" y="402"/>
                    </a:lnTo>
                    <a:lnTo>
                      <a:pt x="340" y="404"/>
                    </a:lnTo>
                    <a:lnTo>
                      <a:pt x="326" y="410"/>
                    </a:lnTo>
                    <a:lnTo>
                      <a:pt x="304" y="414"/>
                    </a:lnTo>
                    <a:lnTo>
                      <a:pt x="290" y="416"/>
                    </a:lnTo>
                    <a:lnTo>
                      <a:pt x="274" y="416"/>
                    </a:lnTo>
                    <a:lnTo>
                      <a:pt x="258" y="414"/>
                    </a:lnTo>
                    <a:lnTo>
                      <a:pt x="238" y="410"/>
                    </a:lnTo>
                    <a:lnTo>
                      <a:pt x="218" y="404"/>
                    </a:lnTo>
                    <a:lnTo>
                      <a:pt x="196" y="394"/>
                    </a:lnTo>
                    <a:lnTo>
                      <a:pt x="172" y="380"/>
                    </a:lnTo>
                    <a:lnTo>
                      <a:pt x="146" y="362"/>
                    </a:lnTo>
                    <a:lnTo>
                      <a:pt x="118" y="340"/>
                    </a:lnTo>
                    <a:lnTo>
                      <a:pt x="90" y="312"/>
                    </a:lnTo>
                    <a:lnTo>
                      <a:pt x="90" y="312"/>
                    </a:lnTo>
                    <a:lnTo>
                      <a:pt x="106" y="346"/>
                    </a:lnTo>
                    <a:lnTo>
                      <a:pt x="120" y="380"/>
                    </a:lnTo>
                    <a:lnTo>
                      <a:pt x="132" y="420"/>
                    </a:lnTo>
                    <a:lnTo>
                      <a:pt x="138" y="440"/>
                    </a:lnTo>
                    <a:lnTo>
                      <a:pt x="140" y="460"/>
                    </a:lnTo>
                    <a:lnTo>
                      <a:pt x="142" y="478"/>
                    </a:lnTo>
                    <a:lnTo>
                      <a:pt x="142" y="494"/>
                    </a:lnTo>
                    <a:lnTo>
                      <a:pt x="138" y="506"/>
                    </a:lnTo>
                    <a:lnTo>
                      <a:pt x="136" y="512"/>
                    </a:lnTo>
                    <a:lnTo>
                      <a:pt x="132" y="518"/>
                    </a:lnTo>
                    <a:lnTo>
                      <a:pt x="128" y="522"/>
                    </a:lnTo>
                    <a:lnTo>
                      <a:pt x="122" y="524"/>
                    </a:lnTo>
                    <a:lnTo>
                      <a:pt x="116" y="526"/>
                    </a:lnTo>
                    <a:lnTo>
                      <a:pt x="108" y="526"/>
                    </a:lnTo>
                    <a:lnTo>
                      <a:pt x="108" y="526"/>
                    </a:lnTo>
                    <a:lnTo>
                      <a:pt x="114" y="534"/>
                    </a:lnTo>
                    <a:lnTo>
                      <a:pt x="126" y="552"/>
                    </a:lnTo>
                    <a:lnTo>
                      <a:pt x="142" y="576"/>
                    </a:lnTo>
                    <a:lnTo>
                      <a:pt x="150" y="592"/>
                    </a:lnTo>
                    <a:lnTo>
                      <a:pt x="154" y="606"/>
                    </a:lnTo>
                    <a:lnTo>
                      <a:pt x="158" y="622"/>
                    </a:lnTo>
                    <a:lnTo>
                      <a:pt x="156" y="638"/>
                    </a:lnTo>
                    <a:lnTo>
                      <a:pt x="152" y="652"/>
                    </a:lnTo>
                    <a:lnTo>
                      <a:pt x="148" y="660"/>
                    </a:lnTo>
                    <a:lnTo>
                      <a:pt x="144" y="666"/>
                    </a:lnTo>
                    <a:lnTo>
                      <a:pt x="138" y="674"/>
                    </a:lnTo>
                    <a:lnTo>
                      <a:pt x="130" y="680"/>
                    </a:lnTo>
                    <a:lnTo>
                      <a:pt x="120" y="684"/>
                    </a:lnTo>
                    <a:lnTo>
                      <a:pt x="110" y="690"/>
                    </a:lnTo>
                    <a:lnTo>
                      <a:pt x="84" y="698"/>
                    </a:lnTo>
                    <a:lnTo>
                      <a:pt x="50" y="704"/>
                    </a:lnTo>
                    <a:lnTo>
                      <a:pt x="50" y="704"/>
                    </a:lnTo>
                    <a:lnTo>
                      <a:pt x="70" y="712"/>
                    </a:lnTo>
                    <a:lnTo>
                      <a:pt x="116" y="734"/>
                    </a:lnTo>
                    <a:lnTo>
                      <a:pt x="146" y="748"/>
                    </a:lnTo>
                    <a:lnTo>
                      <a:pt x="174" y="766"/>
                    </a:lnTo>
                    <a:lnTo>
                      <a:pt x="202" y="784"/>
                    </a:lnTo>
                    <a:lnTo>
                      <a:pt x="224" y="804"/>
                    </a:lnTo>
                    <a:lnTo>
                      <a:pt x="234" y="814"/>
                    </a:lnTo>
                    <a:lnTo>
                      <a:pt x="242" y="824"/>
                    </a:lnTo>
                    <a:lnTo>
                      <a:pt x="246" y="836"/>
                    </a:lnTo>
                    <a:lnTo>
                      <a:pt x="250" y="846"/>
                    </a:lnTo>
                    <a:lnTo>
                      <a:pt x="250" y="856"/>
                    </a:lnTo>
                    <a:lnTo>
                      <a:pt x="248" y="868"/>
                    </a:lnTo>
                    <a:lnTo>
                      <a:pt x="242" y="878"/>
                    </a:lnTo>
                    <a:lnTo>
                      <a:pt x="232" y="888"/>
                    </a:lnTo>
                    <a:lnTo>
                      <a:pt x="220" y="900"/>
                    </a:lnTo>
                    <a:lnTo>
                      <a:pt x="202" y="910"/>
                    </a:lnTo>
                    <a:lnTo>
                      <a:pt x="182" y="920"/>
                    </a:lnTo>
                    <a:lnTo>
                      <a:pt x="156" y="930"/>
                    </a:lnTo>
                    <a:lnTo>
                      <a:pt x="124" y="938"/>
                    </a:lnTo>
                    <a:lnTo>
                      <a:pt x="88" y="948"/>
                    </a:lnTo>
                    <a:lnTo>
                      <a:pt x="48" y="956"/>
                    </a:lnTo>
                    <a:lnTo>
                      <a:pt x="0" y="964"/>
                    </a:lnTo>
                    <a:lnTo>
                      <a:pt x="0" y="964"/>
                    </a:lnTo>
                    <a:lnTo>
                      <a:pt x="30" y="966"/>
                    </a:lnTo>
                    <a:lnTo>
                      <a:pt x="62" y="972"/>
                    </a:lnTo>
                    <a:lnTo>
                      <a:pt x="102" y="980"/>
                    </a:lnTo>
                    <a:lnTo>
                      <a:pt x="148" y="992"/>
                    </a:lnTo>
                    <a:lnTo>
                      <a:pt x="198" y="1010"/>
                    </a:lnTo>
                    <a:lnTo>
                      <a:pt x="224" y="1020"/>
                    </a:lnTo>
                    <a:lnTo>
                      <a:pt x="250" y="1032"/>
                    </a:lnTo>
                    <a:lnTo>
                      <a:pt x="274" y="1046"/>
                    </a:lnTo>
                    <a:lnTo>
                      <a:pt x="298" y="1060"/>
                    </a:lnTo>
                    <a:lnTo>
                      <a:pt x="298" y="1060"/>
                    </a:lnTo>
                    <a:lnTo>
                      <a:pt x="330" y="1060"/>
                    </a:lnTo>
                    <a:lnTo>
                      <a:pt x="358" y="1064"/>
                    </a:lnTo>
                    <a:lnTo>
                      <a:pt x="374" y="1066"/>
                    </a:lnTo>
                    <a:lnTo>
                      <a:pt x="388" y="1070"/>
                    </a:lnTo>
                    <a:lnTo>
                      <a:pt x="402" y="1074"/>
                    </a:lnTo>
                    <a:lnTo>
                      <a:pt x="412" y="1082"/>
                    </a:lnTo>
                    <a:lnTo>
                      <a:pt x="420" y="1090"/>
                    </a:lnTo>
                    <a:lnTo>
                      <a:pt x="422" y="1094"/>
                    </a:lnTo>
                    <a:lnTo>
                      <a:pt x="422" y="1100"/>
                    </a:lnTo>
                    <a:lnTo>
                      <a:pt x="422" y="1106"/>
                    </a:lnTo>
                    <a:lnTo>
                      <a:pt x="422" y="1114"/>
                    </a:lnTo>
                    <a:lnTo>
                      <a:pt x="414" y="1128"/>
                    </a:lnTo>
                    <a:lnTo>
                      <a:pt x="402" y="1146"/>
                    </a:lnTo>
                    <a:lnTo>
                      <a:pt x="382" y="1168"/>
                    </a:lnTo>
                    <a:lnTo>
                      <a:pt x="382" y="1168"/>
                    </a:lnTo>
                    <a:lnTo>
                      <a:pt x="410" y="1160"/>
                    </a:lnTo>
                    <a:lnTo>
                      <a:pt x="442" y="1152"/>
                    </a:lnTo>
                    <a:lnTo>
                      <a:pt x="482" y="1140"/>
                    </a:lnTo>
                    <a:lnTo>
                      <a:pt x="526" y="1126"/>
                    </a:lnTo>
                    <a:lnTo>
                      <a:pt x="572" y="1108"/>
                    </a:lnTo>
                    <a:lnTo>
                      <a:pt x="616" y="1088"/>
                    </a:lnTo>
                    <a:lnTo>
                      <a:pt x="636" y="1076"/>
                    </a:lnTo>
                    <a:lnTo>
                      <a:pt x="654" y="1064"/>
                    </a:lnTo>
                    <a:lnTo>
                      <a:pt x="654" y="1064"/>
                    </a:lnTo>
                    <a:lnTo>
                      <a:pt x="654" y="1128"/>
                    </a:lnTo>
                    <a:lnTo>
                      <a:pt x="652" y="1174"/>
                    </a:lnTo>
                    <a:lnTo>
                      <a:pt x="646" y="1224"/>
                    </a:lnTo>
                    <a:lnTo>
                      <a:pt x="638" y="1274"/>
                    </a:lnTo>
                    <a:lnTo>
                      <a:pt x="632" y="1298"/>
                    </a:lnTo>
                    <a:lnTo>
                      <a:pt x="626" y="1322"/>
                    </a:lnTo>
                    <a:lnTo>
                      <a:pt x="616" y="1342"/>
                    </a:lnTo>
                    <a:lnTo>
                      <a:pt x="606" y="1360"/>
                    </a:lnTo>
                    <a:lnTo>
                      <a:pt x="594" y="1374"/>
                    </a:lnTo>
                    <a:lnTo>
                      <a:pt x="582" y="1386"/>
                    </a:lnTo>
                    <a:lnTo>
                      <a:pt x="582" y="1386"/>
                    </a:lnTo>
                    <a:lnTo>
                      <a:pt x="580" y="1388"/>
                    </a:lnTo>
                    <a:lnTo>
                      <a:pt x="576" y="1392"/>
                    </a:lnTo>
                    <a:lnTo>
                      <a:pt x="576" y="1396"/>
                    </a:lnTo>
                    <a:lnTo>
                      <a:pt x="582" y="1400"/>
                    </a:lnTo>
                    <a:lnTo>
                      <a:pt x="582" y="1400"/>
                    </a:lnTo>
                    <a:lnTo>
                      <a:pt x="586" y="1404"/>
                    </a:lnTo>
                    <a:lnTo>
                      <a:pt x="600" y="1410"/>
                    </a:lnTo>
                    <a:lnTo>
                      <a:pt x="608" y="1412"/>
                    </a:lnTo>
                    <a:lnTo>
                      <a:pt x="616" y="1410"/>
                    </a:lnTo>
                    <a:lnTo>
                      <a:pt x="626" y="1408"/>
                    </a:lnTo>
                    <a:lnTo>
                      <a:pt x="636" y="1402"/>
                    </a:lnTo>
                    <a:lnTo>
                      <a:pt x="636" y="1402"/>
                    </a:lnTo>
                    <a:lnTo>
                      <a:pt x="642" y="1400"/>
                    </a:lnTo>
                    <a:lnTo>
                      <a:pt x="646" y="1400"/>
                    </a:lnTo>
                    <a:lnTo>
                      <a:pt x="652" y="1396"/>
                    </a:lnTo>
                    <a:lnTo>
                      <a:pt x="658" y="1390"/>
                    </a:lnTo>
                    <a:lnTo>
                      <a:pt x="658" y="1390"/>
                    </a:lnTo>
                    <a:lnTo>
                      <a:pt x="666" y="1372"/>
                    </a:lnTo>
                    <a:lnTo>
                      <a:pt x="672" y="1350"/>
                    </a:lnTo>
                    <a:lnTo>
                      <a:pt x="678" y="1320"/>
                    </a:lnTo>
                    <a:lnTo>
                      <a:pt x="684" y="1284"/>
                    </a:lnTo>
                    <a:lnTo>
                      <a:pt x="690" y="1240"/>
                    </a:lnTo>
                    <a:lnTo>
                      <a:pt x="694" y="1190"/>
                    </a:lnTo>
                    <a:lnTo>
                      <a:pt x="702" y="1064"/>
                    </a:lnTo>
                    <a:lnTo>
                      <a:pt x="702" y="1064"/>
                    </a:lnTo>
                    <a:lnTo>
                      <a:pt x="722" y="1076"/>
                    </a:lnTo>
                    <a:lnTo>
                      <a:pt x="742" y="1088"/>
                    </a:lnTo>
                    <a:lnTo>
                      <a:pt x="786" y="1108"/>
                    </a:lnTo>
                    <a:lnTo>
                      <a:pt x="830" y="1126"/>
                    </a:lnTo>
                    <a:lnTo>
                      <a:pt x="874" y="1140"/>
                    </a:lnTo>
                    <a:lnTo>
                      <a:pt x="914" y="1152"/>
                    </a:lnTo>
                    <a:lnTo>
                      <a:pt x="946" y="1160"/>
                    </a:lnTo>
                    <a:lnTo>
                      <a:pt x="974" y="1168"/>
                    </a:lnTo>
                    <a:lnTo>
                      <a:pt x="974" y="1168"/>
                    </a:lnTo>
                    <a:lnTo>
                      <a:pt x="954" y="1146"/>
                    </a:lnTo>
                    <a:lnTo>
                      <a:pt x="942" y="1128"/>
                    </a:lnTo>
                    <a:lnTo>
                      <a:pt x="934" y="1114"/>
                    </a:lnTo>
                    <a:lnTo>
                      <a:pt x="934" y="1106"/>
                    </a:lnTo>
                    <a:lnTo>
                      <a:pt x="934" y="1100"/>
                    </a:lnTo>
                    <a:lnTo>
                      <a:pt x="934" y="1094"/>
                    </a:lnTo>
                    <a:lnTo>
                      <a:pt x="936" y="1090"/>
                    </a:lnTo>
                    <a:lnTo>
                      <a:pt x="944" y="1082"/>
                    </a:lnTo>
                    <a:lnTo>
                      <a:pt x="954" y="1074"/>
                    </a:lnTo>
                    <a:lnTo>
                      <a:pt x="968" y="1070"/>
                    </a:lnTo>
                    <a:lnTo>
                      <a:pt x="982" y="1066"/>
                    </a:lnTo>
                    <a:lnTo>
                      <a:pt x="998" y="1064"/>
                    </a:lnTo>
                    <a:lnTo>
                      <a:pt x="1026" y="1060"/>
                    </a:lnTo>
                    <a:lnTo>
                      <a:pt x="1058" y="1060"/>
                    </a:lnTo>
                    <a:lnTo>
                      <a:pt x="1058" y="1060"/>
                    </a:lnTo>
                    <a:lnTo>
                      <a:pt x="1082" y="1046"/>
                    </a:lnTo>
                    <a:lnTo>
                      <a:pt x="1106" y="1032"/>
                    </a:lnTo>
                    <a:lnTo>
                      <a:pt x="1132" y="1020"/>
                    </a:lnTo>
                    <a:lnTo>
                      <a:pt x="1158" y="1010"/>
                    </a:lnTo>
                    <a:lnTo>
                      <a:pt x="1208" y="992"/>
                    </a:lnTo>
                    <a:lnTo>
                      <a:pt x="1254" y="980"/>
                    </a:lnTo>
                    <a:lnTo>
                      <a:pt x="1294" y="972"/>
                    </a:lnTo>
                    <a:lnTo>
                      <a:pt x="1326" y="966"/>
                    </a:lnTo>
                    <a:lnTo>
                      <a:pt x="1356" y="964"/>
                    </a:lnTo>
                    <a:lnTo>
                      <a:pt x="1356" y="964"/>
                    </a:lnTo>
                    <a:lnTo>
                      <a:pt x="1308" y="956"/>
                    </a:lnTo>
                    <a:lnTo>
                      <a:pt x="1268" y="948"/>
                    </a:lnTo>
                    <a:lnTo>
                      <a:pt x="1232" y="938"/>
                    </a:lnTo>
                    <a:lnTo>
                      <a:pt x="1200" y="930"/>
                    </a:lnTo>
                    <a:lnTo>
                      <a:pt x="1174" y="920"/>
                    </a:lnTo>
                    <a:lnTo>
                      <a:pt x="1154" y="910"/>
                    </a:lnTo>
                    <a:lnTo>
                      <a:pt x="1136" y="900"/>
                    </a:lnTo>
                    <a:lnTo>
                      <a:pt x="1124" y="888"/>
                    </a:lnTo>
                    <a:lnTo>
                      <a:pt x="1114" y="878"/>
                    </a:lnTo>
                    <a:lnTo>
                      <a:pt x="1108" y="868"/>
                    </a:lnTo>
                    <a:lnTo>
                      <a:pt x="1106" y="856"/>
                    </a:lnTo>
                    <a:lnTo>
                      <a:pt x="1106" y="846"/>
                    </a:lnTo>
                    <a:lnTo>
                      <a:pt x="1108" y="836"/>
                    </a:lnTo>
                    <a:lnTo>
                      <a:pt x="1114" y="824"/>
                    </a:lnTo>
                    <a:lnTo>
                      <a:pt x="1122" y="814"/>
                    </a:lnTo>
                    <a:lnTo>
                      <a:pt x="1132" y="804"/>
                    </a:lnTo>
                    <a:lnTo>
                      <a:pt x="1154" y="784"/>
                    </a:lnTo>
                    <a:lnTo>
                      <a:pt x="1182" y="766"/>
                    </a:lnTo>
                    <a:lnTo>
                      <a:pt x="1210" y="748"/>
                    </a:lnTo>
                    <a:lnTo>
                      <a:pt x="1240" y="734"/>
                    </a:lnTo>
                    <a:lnTo>
                      <a:pt x="1286" y="712"/>
                    </a:lnTo>
                    <a:lnTo>
                      <a:pt x="1306" y="704"/>
                    </a:lnTo>
                    <a:lnTo>
                      <a:pt x="1306" y="704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28"/>
              <p:cNvSpPr>
                <a:spLocks noChangeAspect="1"/>
              </p:cNvSpPr>
              <p:nvPr/>
            </p:nvSpPr>
            <p:spPr bwMode="auto">
              <a:xfrm rot="7569598">
                <a:off x="558950" y="196683"/>
                <a:ext cx="832668" cy="1313484"/>
              </a:xfrm>
              <a:custGeom>
                <a:avLst/>
                <a:gdLst/>
                <a:ahLst/>
                <a:cxnLst>
                  <a:cxn ang="0">
                    <a:pos x="1140" y="784"/>
                  </a:cxn>
                  <a:cxn ang="0">
                    <a:pos x="1090" y="812"/>
                  </a:cxn>
                  <a:cxn ang="0">
                    <a:pos x="1052" y="766"/>
                  </a:cxn>
                  <a:cxn ang="0">
                    <a:pos x="956" y="774"/>
                  </a:cxn>
                  <a:cxn ang="0">
                    <a:pos x="842" y="848"/>
                  </a:cxn>
                  <a:cxn ang="0">
                    <a:pos x="824" y="848"/>
                  </a:cxn>
                  <a:cxn ang="0">
                    <a:pos x="928" y="698"/>
                  </a:cxn>
                  <a:cxn ang="0">
                    <a:pos x="952" y="538"/>
                  </a:cxn>
                  <a:cxn ang="0">
                    <a:pos x="898" y="354"/>
                  </a:cxn>
                  <a:cxn ang="0">
                    <a:pos x="792" y="312"/>
                  </a:cxn>
                  <a:cxn ang="0">
                    <a:pos x="688" y="238"/>
                  </a:cxn>
                  <a:cxn ang="0">
                    <a:pos x="600" y="68"/>
                  </a:cxn>
                  <a:cxn ang="0">
                    <a:pos x="592" y="0"/>
                  </a:cxn>
                  <a:cxn ang="0">
                    <a:pos x="558" y="150"/>
                  </a:cxn>
                  <a:cxn ang="0">
                    <a:pos x="452" y="278"/>
                  </a:cxn>
                  <a:cxn ang="0">
                    <a:pos x="322" y="338"/>
                  </a:cxn>
                  <a:cxn ang="0">
                    <a:pos x="252" y="452"/>
                  </a:cxn>
                  <a:cxn ang="0">
                    <a:pos x="234" y="628"/>
                  </a:cxn>
                  <a:cxn ang="0">
                    <a:pos x="320" y="786"/>
                  </a:cxn>
                  <a:cxn ang="0">
                    <a:pos x="356" y="856"/>
                  </a:cxn>
                  <a:cxn ang="0">
                    <a:pos x="288" y="804"/>
                  </a:cxn>
                  <a:cxn ang="0">
                    <a:pos x="174" y="760"/>
                  </a:cxn>
                  <a:cxn ang="0">
                    <a:pos x="110" y="782"/>
                  </a:cxn>
                  <a:cxn ang="0">
                    <a:pos x="84" y="810"/>
                  </a:cxn>
                  <a:cxn ang="0">
                    <a:pos x="18" y="742"/>
                  </a:cxn>
                  <a:cxn ang="0">
                    <a:pos x="6" y="734"/>
                  </a:cxn>
                  <a:cxn ang="0">
                    <a:pos x="4" y="942"/>
                  </a:cxn>
                  <a:cxn ang="0">
                    <a:pos x="52" y="1018"/>
                  </a:cxn>
                  <a:cxn ang="0">
                    <a:pos x="118" y="1050"/>
                  </a:cxn>
                  <a:cxn ang="0">
                    <a:pos x="200" y="1124"/>
                  </a:cxn>
                  <a:cxn ang="0">
                    <a:pos x="208" y="1206"/>
                  </a:cxn>
                  <a:cxn ang="0">
                    <a:pos x="154" y="1282"/>
                  </a:cxn>
                  <a:cxn ang="0">
                    <a:pos x="178" y="1312"/>
                  </a:cxn>
                  <a:cxn ang="0">
                    <a:pos x="338" y="1372"/>
                  </a:cxn>
                  <a:cxn ang="0">
                    <a:pos x="448" y="1374"/>
                  </a:cxn>
                  <a:cxn ang="0">
                    <a:pos x="558" y="1324"/>
                  </a:cxn>
                  <a:cxn ang="0">
                    <a:pos x="540" y="1616"/>
                  </a:cxn>
                  <a:cxn ang="0">
                    <a:pos x="474" y="1806"/>
                  </a:cxn>
                  <a:cxn ang="0">
                    <a:pos x="434" y="1842"/>
                  </a:cxn>
                  <a:cxn ang="0">
                    <a:pos x="450" y="1864"/>
                  </a:cxn>
                  <a:cxn ang="0">
                    <a:pos x="528" y="1860"/>
                  </a:cxn>
                  <a:cxn ang="0">
                    <a:pos x="554" y="1852"/>
                  </a:cxn>
                  <a:cxn ang="0">
                    <a:pos x="596" y="1730"/>
                  </a:cxn>
                  <a:cxn ang="0">
                    <a:pos x="634" y="1326"/>
                  </a:cxn>
                  <a:cxn ang="0">
                    <a:pos x="762" y="1380"/>
                  </a:cxn>
                  <a:cxn ang="0">
                    <a:pos x="866" y="1362"/>
                  </a:cxn>
                  <a:cxn ang="0">
                    <a:pos x="1032" y="1310"/>
                  </a:cxn>
                  <a:cxn ang="0">
                    <a:pos x="1018" y="1268"/>
                  </a:cxn>
                  <a:cxn ang="0">
                    <a:pos x="974" y="1194"/>
                  </a:cxn>
                  <a:cxn ang="0">
                    <a:pos x="996" y="1106"/>
                  </a:cxn>
                  <a:cxn ang="0">
                    <a:pos x="1080" y="1046"/>
                  </a:cxn>
                  <a:cxn ang="0">
                    <a:pos x="1148" y="1006"/>
                  </a:cxn>
                  <a:cxn ang="0">
                    <a:pos x="1186" y="920"/>
                  </a:cxn>
                  <a:cxn ang="0">
                    <a:pos x="1178" y="724"/>
                  </a:cxn>
                </a:cxnLst>
                <a:rect l="0" t="0" r="r" b="b"/>
                <a:pathLst>
                  <a:path w="1188" h="1874">
                    <a:moveTo>
                      <a:pt x="1170" y="730"/>
                    </a:moveTo>
                    <a:lnTo>
                      <a:pt x="1170" y="730"/>
                    </a:lnTo>
                    <a:lnTo>
                      <a:pt x="1168" y="742"/>
                    </a:lnTo>
                    <a:lnTo>
                      <a:pt x="1164" y="752"/>
                    </a:lnTo>
                    <a:lnTo>
                      <a:pt x="1154" y="768"/>
                    </a:lnTo>
                    <a:lnTo>
                      <a:pt x="1140" y="784"/>
                    </a:lnTo>
                    <a:lnTo>
                      <a:pt x="1126" y="796"/>
                    </a:lnTo>
                    <a:lnTo>
                      <a:pt x="1114" y="804"/>
                    </a:lnTo>
                    <a:lnTo>
                      <a:pt x="1102" y="810"/>
                    </a:lnTo>
                    <a:lnTo>
                      <a:pt x="1092" y="816"/>
                    </a:lnTo>
                    <a:lnTo>
                      <a:pt x="1092" y="816"/>
                    </a:lnTo>
                    <a:lnTo>
                      <a:pt x="1090" y="812"/>
                    </a:lnTo>
                    <a:lnTo>
                      <a:pt x="1088" y="802"/>
                    </a:lnTo>
                    <a:lnTo>
                      <a:pt x="1080" y="790"/>
                    </a:lnTo>
                    <a:lnTo>
                      <a:pt x="1076" y="782"/>
                    </a:lnTo>
                    <a:lnTo>
                      <a:pt x="1068" y="776"/>
                    </a:lnTo>
                    <a:lnTo>
                      <a:pt x="1060" y="770"/>
                    </a:lnTo>
                    <a:lnTo>
                      <a:pt x="1052" y="766"/>
                    </a:lnTo>
                    <a:lnTo>
                      <a:pt x="1040" y="762"/>
                    </a:lnTo>
                    <a:lnTo>
                      <a:pt x="1028" y="760"/>
                    </a:lnTo>
                    <a:lnTo>
                      <a:pt x="1012" y="760"/>
                    </a:lnTo>
                    <a:lnTo>
                      <a:pt x="996" y="762"/>
                    </a:lnTo>
                    <a:lnTo>
                      <a:pt x="976" y="768"/>
                    </a:lnTo>
                    <a:lnTo>
                      <a:pt x="956" y="774"/>
                    </a:lnTo>
                    <a:lnTo>
                      <a:pt x="956" y="774"/>
                    </a:lnTo>
                    <a:lnTo>
                      <a:pt x="924" y="790"/>
                    </a:lnTo>
                    <a:lnTo>
                      <a:pt x="898" y="804"/>
                    </a:lnTo>
                    <a:lnTo>
                      <a:pt x="878" y="818"/>
                    </a:lnTo>
                    <a:lnTo>
                      <a:pt x="862" y="830"/>
                    </a:lnTo>
                    <a:lnTo>
                      <a:pt x="842" y="848"/>
                    </a:lnTo>
                    <a:lnTo>
                      <a:pt x="836" y="854"/>
                    </a:lnTo>
                    <a:lnTo>
                      <a:pt x="830" y="856"/>
                    </a:lnTo>
                    <a:lnTo>
                      <a:pt x="830" y="856"/>
                    </a:lnTo>
                    <a:lnTo>
                      <a:pt x="826" y="856"/>
                    </a:lnTo>
                    <a:lnTo>
                      <a:pt x="824" y="854"/>
                    </a:lnTo>
                    <a:lnTo>
                      <a:pt x="824" y="848"/>
                    </a:lnTo>
                    <a:lnTo>
                      <a:pt x="824" y="848"/>
                    </a:lnTo>
                    <a:lnTo>
                      <a:pt x="838" y="828"/>
                    </a:lnTo>
                    <a:lnTo>
                      <a:pt x="866" y="786"/>
                    </a:lnTo>
                    <a:lnTo>
                      <a:pt x="920" y="710"/>
                    </a:lnTo>
                    <a:lnTo>
                      <a:pt x="920" y="710"/>
                    </a:lnTo>
                    <a:lnTo>
                      <a:pt x="928" y="698"/>
                    </a:lnTo>
                    <a:lnTo>
                      <a:pt x="936" y="686"/>
                    </a:lnTo>
                    <a:lnTo>
                      <a:pt x="946" y="658"/>
                    </a:lnTo>
                    <a:lnTo>
                      <a:pt x="952" y="628"/>
                    </a:lnTo>
                    <a:lnTo>
                      <a:pt x="956" y="598"/>
                    </a:lnTo>
                    <a:lnTo>
                      <a:pt x="956" y="568"/>
                    </a:lnTo>
                    <a:lnTo>
                      <a:pt x="952" y="538"/>
                    </a:lnTo>
                    <a:lnTo>
                      <a:pt x="948" y="508"/>
                    </a:lnTo>
                    <a:lnTo>
                      <a:pt x="942" y="478"/>
                    </a:lnTo>
                    <a:lnTo>
                      <a:pt x="934" y="452"/>
                    </a:lnTo>
                    <a:lnTo>
                      <a:pt x="926" y="426"/>
                    </a:lnTo>
                    <a:lnTo>
                      <a:pt x="910" y="384"/>
                    </a:lnTo>
                    <a:lnTo>
                      <a:pt x="898" y="354"/>
                    </a:lnTo>
                    <a:lnTo>
                      <a:pt x="892" y="344"/>
                    </a:lnTo>
                    <a:lnTo>
                      <a:pt x="892" y="344"/>
                    </a:lnTo>
                    <a:lnTo>
                      <a:pt x="864" y="338"/>
                    </a:lnTo>
                    <a:lnTo>
                      <a:pt x="838" y="330"/>
                    </a:lnTo>
                    <a:lnTo>
                      <a:pt x="814" y="322"/>
                    </a:lnTo>
                    <a:lnTo>
                      <a:pt x="792" y="312"/>
                    </a:lnTo>
                    <a:lnTo>
                      <a:pt x="770" y="302"/>
                    </a:lnTo>
                    <a:lnTo>
                      <a:pt x="752" y="290"/>
                    </a:lnTo>
                    <a:lnTo>
                      <a:pt x="734" y="278"/>
                    </a:lnTo>
                    <a:lnTo>
                      <a:pt x="716" y="266"/>
                    </a:lnTo>
                    <a:lnTo>
                      <a:pt x="702" y="252"/>
                    </a:lnTo>
                    <a:lnTo>
                      <a:pt x="688" y="238"/>
                    </a:lnTo>
                    <a:lnTo>
                      <a:pt x="664" y="210"/>
                    </a:lnTo>
                    <a:lnTo>
                      <a:pt x="644" y="180"/>
                    </a:lnTo>
                    <a:lnTo>
                      <a:pt x="628" y="150"/>
                    </a:lnTo>
                    <a:lnTo>
                      <a:pt x="616" y="122"/>
                    </a:lnTo>
                    <a:lnTo>
                      <a:pt x="608" y="94"/>
                    </a:lnTo>
                    <a:lnTo>
                      <a:pt x="600" y="68"/>
                    </a:lnTo>
                    <a:lnTo>
                      <a:pt x="596" y="46"/>
                    </a:lnTo>
                    <a:lnTo>
                      <a:pt x="594" y="12"/>
                    </a:lnTo>
                    <a:lnTo>
                      <a:pt x="594" y="0"/>
                    </a:lnTo>
                    <a:lnTo>
                      <a:pt x="594" y="4"/>
                    </a:lnTo>
                    <a:lnTo>
                      <a:pt x="592" y="0"/>
                    </a:lnTo>
                    <a:lnTo>
                      <a:pt x="592" y="0"/>
                    </a:lnTo>
                    <a:lnTo>
                      <a:pt x="592" y="12"/>
                    </a:lnTo>
                    <a:lnTo>
                      <a:pt x="590" y="46"/>
                    </a:lnTo>
                    <a:lnTo>
                      <a:pt x="586" y="68"/>
                    </a:lnTo>
                    <a:lnTo>
                      <a:pt x="578" y="94"/>
                    </a:lnTo>
                    <a:lnTo>
                      <a:pt x="570" y="122"/>
                    </a:lnTo>
                    <a:lnTo>
                      <a:pt x="558" y="150"/>
                    </a:lnTo>
                    <a:lnTo>
                      <a:pt x="542" y="180"/>
                    </a:lnTo>
                    <a:lnTo>
                      <a:pt x="522" y="210"/>
                    </a:lnTo>
                    <a:lnTo>
                      <a:pt x="498" y="238"/>
                    </a:lnTo>
                    <a:lnTo>
                      <a:pt x="484" y="252"/>
                    </a:lnTo>
                    <a:lnTo>
                      <a:pt x="470" y="266"/>
                    </a:lnTo>
                    <a:lnTo>
                      <a:pt x="452" y="278"/>
                    </a:lnTo>
                    <a:lnTo>
                      <a:pt x="434" y="290"/>
                    </a:lnTo>
                    <a:lnTo>
                      <a:pt x="416" y="302"/>
                    </a:lnTo>
                    <a:lnTo>
                      <a:pt x="394" y="312"/>
                    </a:lnTo>
                    <a:lnTo>
                      <a:pt x="372" y="322"/>
                    </a:lnTo>
                    <a:lnTo>
                      <a:pt x="348" y="330"/>
                    </a:lnTo>
                    <a:lnTo>
                      <a:pt x="322" y="338"/>
                    </a:lnTo>
                    <a:lnTo>
                      <a:pt x="294" y="344"/>
                    </a:lnTo>
                    <a:lnTo>
                      <a:pt x="294" y="344"/>
                    </a:lnTo>
                    <a:lnTo>
                      <a:pt x="288" y="354"/>
                    </a:lnTo>
                    <a:lnTo>
                      <a:pt x="276" y="384"/>
                    </a:lnTo>
                    <a:lnTo>
                      <a:pt x="260" y="426"/>
                    </a:lnTo>
                    <a:lnTo>
                      <a:pt x="252" y="452"/>
                    </a:lnTo>
                    <a:lnTo>
                      <a:pt x="244" y="478"/>
                    </a:lnTo>
                    <a:lnTo>
                      <a:pt x="238" y="508"/>
                    </a:lnTo>
                    <a:lnTo>
                      <a:pt x="234" y="538"/>
                    </a:lnTo>
                    <a:lnTo>
                      <a:pt x="230" y="568"/>
                    </a:lnTo>
                    <a:lnTo>
                      <a:pt x="230" y="598"/>
                    </a:lnTo>
                    <a:lnTo>
                      <a:pt x="234" y="628"/>
                    </a:lnTo>
                    <a:lnTo>
                      <a:pt x="240" y="658"/>
                    </a:lnTo>
                    <a:lnTo>
                      <a:pt x="250" y="686"/>
                    </a:lnTo>
                    <a:lnTo>
                      <a:pt x="258" y="698"/>
                    </a:lnTo>
                    <a:lnTo>
                      <a:pt x="266" y="710"/>
                    </a:lnTo>
                    <a:lnTo>
                      <a:pt x="266" y="710"/>
                    </a:lnTo>
                    <a:lnTo>
                      <a:pt x="320" y="786"/>
                    </a:lnTo>
                    <a:lnTo>
                      <a:pt x="348" y="828"/>
                    </a:lnTo>
                    <a:lnTo>
                      <a:pt x="362" y="848"/>
                    </a:lnTo>
                    <a:lnTo>
                      <a:pt x="362" y="848"/>
                    </a:lnTo>
                    <a:lnTo>
                      <a:pt x="362" y="854"/>
                    </a:lnTo>
                    <a:lnTo>
                      <a:pt x="360" y="856"/>
                    </a:lnTo>
                    <a:lnTo>
                      <a:pt x="356" y="856"/>
                    </a:lnTo>
                    <a:lnTo>
                      <a:pt x="356" y="856"/>
                    </a:lnTo>
                    <a:lnTo>
                      <a:pt x="350" y="854"/>
                    </a:lnTo>
                    <a:lnTo>
                      <a:pt x="344" y="848"/>
                    </a:lnTo>
                    <a:lnTo>
                      <a:pt x="324" y="830"/>
                    </a:lnTo>
                    <a:lnTo>
                      <a:pt x="308" y="818"/>
                    </a:lnTo>
                    <a:lnTo>
                      <a:pt x="288" y="804"/>
                    </a:lnTo>
                    <a:lnTo>
                      <a:pt x="262" y="790"/>
                    </a:lnTo>
                    <a:lnTo>
                      <a:pt x="230" y="774"/>
                    </a:lnTo>
                    <a:lnTo>
                      <a:pt x="230" y="774"/>
                    </a:lnTo>
                    <a:lnTo>
                      <a:pt x="210" y="768"/>
                    </a:lnTo>
                    <a:lnTo>
                      <a:pt x="190" y="762"/>
                    </a:lnTo>
                    <a:lnTo>
                      <a:pt x="174" y="760"/>
                    </a:lnTo>
                    <a:lnTo>
                      <a:pt x="158" y="760"/>
                    </a:lnTo>
                    <a:lnTo>
                      <a:pt x="146" y="762"/>
                    </a:lnTo>
                    <a:lnTo>
                      <a:pt x="134" y="766"/>
                    </a:lnTo>
                    <a:lnTo>
                      <a:pt x="126" y="770"/>
                    </a:lnTo>
                    <a:lnTo>
                      <a:pt x="118" y="776"/>
                    </a:lnTo>
                    <a:lnTo>
                      <a:pt x="110" y="782"/>
                    </a:lnTo>
                    <a:lnTo>
                      <a:pt x="106" y="790"/>
                    </a:lnTo>
                    <a:lnTo>
                      <a:pt x="98" y="802"/>
                    </a:lnTo>
                    <a:lnTo>
                      <a:pt x="96" y="812"/>
                    </a:lnTo>
                    <a:lnTo>
                      <a:pt x="94" y="816"/>
                    </a:lnTo>
                    <a:lnTo>
                      <a:pt x="94" y="816"/>
                    </a:lnTo>
                    <a:lnTo>
                      <a:pt x="84" y="810"/>
                    </a:lnTo>
                    <a:lnTo>
                      <a:pt x="72" y="804"/>
                    </a:lnTo>
                    <a:lnTo>
                      <a:pt x="60" y="796"/>
                    </a:lnTo>
                    <a:lnTo>
                      <a:pt x="46" y="784"/>
                    </a:lnTo>
                    <a:lnTo>
                      <a:pt x="34" y="768"/>
                    </a:lnTo>
                    <a:lnTo>
                      <a:pt x="22" y="752"/>
                    </a:lnTo>
                    <a:lnTo>
                      <a:pt x="18" y="742"/>
                    </a:lnTo>
                    <a:lnTo>
                      <a:pt x="16" y="730"/>
                    </a:lnTo>
                    <a:lnTo>
                      <a:pt x="16" y="730"/>
                    </a:lnTo>
                    <a:lnTo>
                      <a:pt x="14" y="722"/>
                    </a:lnTo>
                    <a:lnTo>
                      <a:pt x="10" y="722"/>
                    </a:lnTo>
                    <a:lnTo>
                      <a:pt x="8" y="724"/>
                    </a:lnTo>
                    <a:lnTo>
                      <a:pt x="6" y="734"/>
                    </a:lnTo>
                    <a:lnTo>
                      <a:pt x="4" y="762"/>
                    </a:lnTo>
                    <a:lnTo>
                      <a:pt x="0" y="800"/>
                    </a:lnTo>
                    <a:lnTo>
                      <a:pt x="0" y="842"/>
                    </a:lnTo>
                    <a:lnTo>
                      <a:pt x="0" y="884"/>
                    </a:lnTo>
                    <a:lnTo>
                      <a:pt x="0" y="920"/>
                    </a:lnTo>
                    <a:lnTo>
                      <a:pt x="4" y="942"/>
                    </a:lnTo>
                    <a:lnTo>
                      <a:pt x="4" y="942"/>
                    </a:lnTo>
                    <a:lnTo>
                      <a:pt x="8" y="958"/>
                    </a:lnTo>
                    <a:lnTo>
                      <a:pt x="16" y="974"/>
                    </a:lnTo>
                    <a:lnTo>
                      <a:pt x="26" y="990"/>
                    </a:lnTo>
                    <a:lnTo>
                      <a:pt x="38" y="1006"/>
                    </a:lnTo>
                    <a:lnTo>
                      <a:pt x="52" y="1018"/>
                    </a:lnTo>
                    <a:lnTo>
                      <a:pt x="66" y="1030"/>
                    </a:lnTo>
                    <a:lnTo>
                      <a:pt x="80" y="1038"/>
                    </a:lnTo>
                    <a:lnTo>
                      <a:pt x="96" y="1042"/>
                    </a:lnTo>
                    <a:lnTo>
                      <a:pt x="96" y="1042"/>
                    </a:lnTo>
                    <a:lnTo>
                      <a:pt x="106" y="1046"/>
                    </a:lnTo>
                    <a:lnTo>
                      <a:pt x="118" y="1050"/>
                    </a:lnTo>
                    <a:lnTo>
                      <a:pt x="132" y="1058"/>
                    </a:lnTo>
                    <a:lnTo>
                      <a:pt x="146" y="1066"/>
                    </a:lnTo>
                    <a:lnTo>
                      <a:pt x="162" y="1078"/>
                    </a:lnTo>
                    <a:lnTo>
                      <a:pt x="176" y="1092"/>
                    </a:lnTo>
                    <a:lnTo>
                      <a:pt x="190" y="1106"/>
                    </a:lnTo>
                    <a:lnTo>
                      <a:pt x="200" y="1124"/>
                    </a:lnTo>
                    <a:lnTo>
                      <a:pt x="210" y="1142"/>
                    </a:lnTo>
                    <a:lnTo>
                      <a:pt x="214" y="1162"/>
                    </a:lnTo>
                    <a:lnTo>
                      <a:pt x="214" y="1172"/>
                    </a:lnTo>
                    <a:lnTo>
                      <a:pt x="214" y="1184"/>
                    </a:lnTo>
                    <a:lnTo>
                      <a:pt x="212" y="1194"/>
                    </a:lnTo>
                    <a:lnTo>
                      <a:pt x="208" y="1206"/>
                    </a:lnTo>
                    <a:lnTo>
                      <a:pt x="204" y="1218"/>
                    </a:lnTo>
                    <a:lnTo>
                      <a:pt x="198" y="1230"/>
                    </a:lnTo>
                    <a:lnTo>
                      <a:pt x="190" y="1242"/>
                    </a:lnTo>
                    <a:lnTo>
                      <a:pt x="180" y="1256"/>
                    </a:lnTo>
                    <a:lnTo>
                      <a:pt x="168" y="1268"/>
                    </a:lnTo>
                    <a:lnTo>
                      <a:pt x="154" y="1282"/>
                    </a:lnTo>
                    <a:lnTo>
                      <a:pt x="138" y="1294"/>
                    </a:lnTo>
                    <a:lnTo>
                      <a:pt x="120" y="1308"/>
                    </a:lnTo>
                    <a:lnTo>
                      <a:pt x="120" y="1308"/>
                    </a:lnTo>
                    <a:lnTo>
                      <a:pt x="136" y="1308"/>
                    </a:lnTo>
                    <a:lnTo>
                      <a:pt x="154" y="1310"/>
                    </a:lnTo>
                    <a:lnTo>
                      <a:pt x="178" y="1312"/>
                    </a:lnTo>
                    <a:lnTo>
                      <a:pt x="208" y="1318"/>
                    </a:lnTo>
                    <a:lnTo>
                      <a:pt x="242" y="1328"/>
                    </a:lnTo>
                    <a:lnTo>
                      <a:pt x="280" y="1342"/>
                    </a:lnTo>
                    <a:lnTo>
                      <a:pt x="320" y="1362"/>
                    </a:lnTo>
                    <a:lnTo>
                      <a:pt x="320" y="1362"/>
                    </a:lnTo>
                    <a:lnTo>
                      <a:pt x="338" y="1372"/>
                    </a:lnTo>
                    <a:lnTo>
                      <a:pt x="356" y="1376"/>
                    </a:lnTo>
                    <a:lnTo>
                      <a:pt x="374" y="1380"/>
                    </a:lnTo>
                    <a:lnTo>
                      <a:pt x="394" y="1382"/>
                    </a:lnTo>
                    <a:lnTo>
                      <a:pt x="412" y="1380"/>
                    </a:lnTo>
                    <a:lnTo>
                      <a:pt x="430" y="1378"/>
                    </a:lnTo>
                    <a:lnTo>
                      <a:pt x="448" y="1374"/>
                    </a:lnTo>
                    <a:lnTo>
                      <a:pt x="464" y="1370"/>
                    </a:lnTo>
                    <a:lnTo>
                      <a:pt x="496" y="1358"/>
                    </a:lnTo>
                    <a:lnTo>
                      <a:pt x="522" y="1344"/>
                    </a:lnTo>
                    <a:lnTo>
                      <a:pt x="544" y="1332"/>
                    </a:lnTo>
                    <a:lnTo>
                      <a:pt x="558" y="1324"/>
                    </a:lnTo>
                    <a:lnTo>
                      <a:pt x="558" y="1324"/>
                    </a:lnTo>
                    <a:lnTo>
                      <a:pt x="558" y="1362"/>
                    </a:lnTo>
                    <a:lnTo>
                      <a:pt x="558" y="1422"/>
                    </a:lnTo>
                    <a:lnTo>
                      <a:pt x="554" y="1496"/>
                    </a:lnTo>
                    <a:lnTo>
                      <a:pt x="550" y="1534"/>
                    </a:lnTo>
                    <a:lnTo>
                      <a:pt x="546" y="1576"/>
                    </a:lnTo>
                    <a:lnTo>
                      <a:pt x="540" y="1616"/>
                    </a:lnTo>
                    <a:lnTo>
                      <a:pt x="532" y="1656"/>
                    </a:lnTo>
                    <a:lnTo>
                      <a:pt x="524" y="1696"/>
                    </a:lnTo>
                    <a:lnTo>
                      <a:pt x="512" y="1732"/>
                    </a:lnTo>
                    <a:lnTo>
                      <a:pt x="498" y="1764"/>
                    </a:lnTo>
                    <a:lnTo>
                      <a:pt x="482" y="1794"/>
                    </a:lnTo>
                    <a:lnTo>
                      <a:pt x="474" y="1806"/>
                    </a:lnTo>
                    <a:lnTo>
                      <a:pt x="464" y="1816"/>
                    </a:lnTo>
                    <a:lnTo>
                      <a:pt x="454" y="1826"/>
                    </a:lnTo>
                    <a:lnTo>
                      <a:pt x="442" y="1834"/>
                    </a:lnTo>
                    <a:lnTo>
                      <a:pt x="442" y="1834"/>
                    </a:lnTo>
                    <a:lnTo>
                      <a:pt x="438" y="1838"/>
                    </a:lnTo>
                    <a:lnTo>
                      <a:pt x="434" y="1842"/>
                    </a:lnTo>
                    <a:lnTo>
                      <a:pt x="434" y="1846"/>
                    </a:lnTo>
                    <a:lnTo>
                      <a:pt x="434" y="1850"/>
                    </a:lnTo>
                    <a:lnTo>
                      <a:pt x="438" y="1854"/>
                    </a:lnTo>
                    <a:lnTo>
                      <a:pt x="442" y="1858"/>
                    </a:lnTo>
                    <a:lnTo>
                      <a:pt x="442" y="1858"/>
                    </a:lnTo>
                    <a:lnTo>
                      <a:pt x="450" y="1864"/>
                    </a:lnTo>
                    <a:lnTo>
                      <a:pt x="460" y="1868"/>
                    </a:lnTo>
                    <a:lnTo>
                      <a:pt x="470" y="1872"/>
                    </a:lnTo>
                    <a:lnTo>
                      <a:pt x="482" y="1874"/>
                    </a:lnTo>
                    <a:lnTo>
                      <a:pt x="496" y="1874"/>
                    </a:lnTo>
                    <a:lnTo>
                      <a:pt x="512" y="1870"/>
                    </a:lnTo>
                    <a:lnTo>
                      <a:pt x="528" y="1860"/>
                    </a:lnTo>
                    <a:lnTo>
                      <a:pt x="528" y="1860"/>
                    </a:lnTo>
                    <a:lnTo>
                      <a:pt x="532" y="1858"/>
                    </a:lnTo>
                    <a:lnTo>
                      <a:pt x="538" y="1856"/>
                    </a:lnTo>
                    <a:lnTo>
                      <a:pt x="546" y="1856"/>
                    </a:lnTo>
                    <a:lnTo>
                      <a:pt x="550" y="1854"/>
                    </a:lnTo>
                    <a:lnTo>
                      <a:pt x="554" y="1852"/>
                    </a:lnTo>
                    <a:lnTo>
                      <a:pt x="558" y="1848"/>
                    </a:lnTo>
                    <a:lnTo>
                      <a:pt x="562" y="1842"/>
                    </a:lnTo>
                    <a:lnTo>
                      <a:pt x="562" y="1842"/>
                    </a:lnTo>
                    <a:lnTo>
                      <a:pt x="574" y="1814"/>
                    </a:lnTo>
                    <a:lnTo>
                      <a:pt x="586" y="1776"/>
                    </a:lnTo>
                    <a:lnTo>
                      <a:pt x="596" y="1730"/>
                    </a:lnTo>
                    <a:lnTo>
                      <a:pt x="606" y="1672"/>
                    </a:lnTo>
                    <a:lnTo>
                      <a:pt x="614" y="1604"/>
                    </a:lnTo>
                    <a:lnTo>
                      <a:pt x="622" y="1524"/>
                    </a:lnTo>
                    <a:lnTo>
                      <a:pt x="628" y="1432"/>
                    </a:lnTo>
                    <a:lnTo>
                      <a:pt x="634" y="1326"/>
                    </a:lnTo>
                    <a:lnTo>
                      <a:pt x="634" y="1326"/>
                    </a:lnTo>
                    <a:lnTo>
                      <a:pt x="650" y="1338"/>
                    </a:lnTo>
                    <a:lnTo>
                      <a:pt x="672" y="1350"/>
                    </a:lnTo>
                    <a:lnTo>
                      <a:pt x="698" y="1362"/>
                    </a:lnTo>
                    <a:lnTo>
                      <a:pt x="730" y="1372"/>
                    </a:lnTo>
                    <a:lnTo>
                      <a:pt x="746" y="1376"/>
                    </a:lnTo>
                    <a:lnTo>
                      <a:pt x="762" y="1380"/>
                    </a:lnTo>
                    <a:lnTo>
                      <a:pt x="780" y="1382"/>
                    </a:lnTo>
                    <a:lnTo>
                      <a:pt x="796" y="1382"/>
                    </a:lnTo>
                    <a:lnTo>
                      <a:pt x="814" y="1380"/>
                    </a:lnTo>
                    <a:lnTo>
                      <a:pt x="832" y="1376"/>
                    </a:lnTo>
                    <a:lnTo>
                      <a:pt x="850" y="1370"/>
                    </a:lnTo>
                    <a:lnTo>
                      <a:pt x="866" y="1362"/>
                    </a:lnTo>
                    <a:lnTo>
                      <a:pt x="866" y="1362"/>
                    </a:lnTo>
                    <a:lnTo>
                      <a:pt x="906" y="1342"/>
                    </a:lnTo>
                    <a:lnTo>
                      <a:pt x="944" y="1328"/>
                    </a:lnTo>
                    <a:lnTo>
                      <a:pt x="978" y="1318"/>
                    </a:lnTo>
                    <a:lnTo>
                      <a:pt x="1008" y="1312"/>
                    </a:lnTo>
                    <a:lnTo>
                      <a:pt x="1032" y="1310"/>
                    </a:lnTo>
                    <a:lnTo>
                      <a:pt x="1050" y="1308"/>
                    </a:lnTo>
                    <a:lnTo>
                      <a:pt x="1066" y="1308"/>
                    </a:lnTo>
                    <a:lnTo>
                      <a:pt x="1066" y="1308"/>
                    </a:lnTo>
                    <a:lnTo>
                      <a:pt x="1048" y="1294"/>
                    </a:lnTo>
                    <a:lnTo>
                      <a:pt x="1032" y="1282"/>
                    </a:lnTo>
                    <a:lnTo>
                      <a:pt x="1018" y="1268"/>
                    </a:lnTo>
                    <a:lnTo>
                      <a:pt x="1006" y="1256"/>
                    </a:lnTo>
                    <a:lnTo>
                      <a:pt x="998" y="1242"/>
                    </a:lnTo>
                    <a:lnTo>
                      <a:pt x="988" y="1230"/>
                    </a:lnTo>
                    <a:lnTo>
                      <a:pt x="982" y="1218"/>
                    </a:lnTo>
                    <a:lnTo>
                      <a:pt x="978" y="1206"/>
                    </a:lnTo>
                    <a:lnTo>
                      <a:pt x="974" y="1194"/>
                    </a:lnTo>
                    <a:lnTo>
                      <a:pt x="972" y="1184"/>
                    </a:lnTo>
                    <a:lnTo>
                      <a:pt x="972" y="1172"/>
                    </a:lnTo>
                    <a:lnTo>
                      <a:pt x="972" y="1162"/>
                    </a:lnTo>
                    <a:lnTo>
                      <a:pt x="976" y="1142"/>
                    </a:lnTo>
                    <a:lnTo>
                      <a:pt x="986" y="1124"/>
                    </a:lnTo>
                    <a:lnTo>
                      <a:pt x="996" y="1106"/>
                    </a:lnTo>
                    <a:lnTo>
                      <a:pt x="1010" y="1092"/>
                    </a:lnTo>
                    <a:lnTo>
                      <a:pt x="1024" y="1078"/>
                    </a:lnTo>
                    <a:lnTo>
                      <a:pt x="1040" y="1066"/>
                    </a:lnTo>
                    <a:lnTo>
                      <a:pt x="1054" y="1058"/>
                    </a:lnTo>
                    <a:lnTo>
                      <a:pt x="1068" y="1050"/>
                    </a:lnTo>
                    <a:lnTo>
                      <a:pt x="1080" y="1046"/>
                    </a:lnTo>
                    <a:lnTo>
                      <a:pt x="1090" y="1042"/>
                    </a:lnTo>
                    <a:lnTo>
                      <a:pt x="1090" y="1042"/>
                    </a:lnTo>
                    <a:lnTo>
                      <a:pt x="1106" y="1038"/>
                    </a:lnTo>
                    <a:lnTo>
                      <a:pt x="1120" y="1030"/>
                    </a:lnTo>
                    <a:lnTo>
                      <a:pt x="1134" y="1018"/>
                    </a:lnTo>
                    <a:lnTo>
                      <a:pt x="1148" y="1006"/>
                    </a:lnTo>
                    <a:lnTo>
                      <a:pt x="1160" y="990"/>
                    </a:lnTo>
                    <a:lnTo>
                      <a:pt x="1170" y="974"/>
                    </a:lnTo>
                    <a:lnTo>
                      <a:pt x="1178" y="958"/>
                    </a:lnTo>
                    <a:lnTo>
                      <a:pt x="1182" y="942"/>
                    </a:lnTo>
                    <a:lnTo>
                      <a:pt x="1182" y="942"/>
                    </a:lnTo>
                    <a:lnTo>
                      <a:pt x="1186" y="920"/>
                    </a:lnTo>
                    <a:lnTo>
                      <a:pt x="1188" y="884"/>
                    </a:lnTo>
                    <a:lnTo>
                      <a:pt x="1186" y="842"/>
                    </a:lnTo>
                    <a:lnTo>
                      <a:pt x="1186" y="800"/>
                    </a:lnTo>
                    <a:lnTo>
                      <a:pt x="1182" y="762"/>
                    </a:lnTo>
                    <a:lnTo>
                      <a:pt x="1180" y="734"/>
                    </a:lnTo>
                    <a:lnTo>
                      <a:pt x="1178" y="724"/>
                    </a:lnTo>
                    <a:lnTo>
                      <a:pt x="1176" y="722"/>
                    </a:lnTo>
                    <a:lnTo>
                      <a:pt x="1172" y="722"/>
                    </a:lnTo>
                    <a:lnTo>
                      <a:pt x="1170" y="730"/>
                    </a:lnTo>
                    <a:lnTo>
                      <a:pt x="1170" y="730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6"/>
              <p:cNvSpPr>
                <a:spLocks noChangeAspect="1"/>
              </p:cNvSpPr>
              <p:nvPr/>
            </p:nvSpPr>
            <p:spPr bwMode="auto">
              <a:xfrm rot="11849821">
                <a:off x="7750232" y="597775"/>
                <a:ext cx="1064273" cy="1063143"/>
              </a:xfrm>
              <a:custGeom>
                <a:avLst/>
                <a:gdLst/>
                <a:ahLst/>
                <a:cxnLst>
                  <a:cxn ang="0">
                    <a:pos x="1280" y="874"/>
                  </a:cxn>
                  <a:cxn ang="0">
                    <a:pos x="1142" y="974"/>
                  </a:cxn>
                  <a:cxn ang="0">
                    <a:pos x="1150" y="944"/>
                  </a:cxn>
                  <a:cxn ang="0">
                    <a:pos x="1196" y="832"/>
                  </a:cxn>
                  <a:cxn ang="0">
                    <a:pos x="1194" y="590"/>
                  </a:cxn>
                  <a:cxn ang="0">
                    <a:pos x="1152" y="368"/>
                  </a:cxn>
                  <a:cxn ang="0">
                    <a:pos x="1020" y="148"/>
                  </a:cxn>
                  <a:cxn ang="0">
                    <a:pos x="958" y="62"/>
                  </a:cxn>
                  <a:cxn ang="0">
                    <a:pos x="942" y="0"/>
                  </a:cxn>
                  <a:cxn ang="0">
                    <a:pos x="930" y="44"/>
                  </a:cxn>
                  <a:cxn ang="0">
                    <a:pos x="884" y="120"/>
                  </a:cxn>
                  <a:cxn ang="0">
                    <a:pos x="738" y="346"/>
                  </a:cxn>
                  <a:cxn ang="0">
                    <a:pos x="702" y="516"/>
                  </a:cxn>
                  <a:cxn ang="0">
                    <a:pos x="680" y="794"/>
                  </a:cxn>
                  <a:cxn ang="0">
                    <a:pos x="724" y="930"/>
                  </a:cxn>
                  <a:cxn ang="0">
                    <a:pos x="744" y="972"/>
                  </a:cxn>
                  <a:cxn ang="0">
                    <a:pos x="636" y="896"/>
                  </a:cxn>
                  <a:cxn ang="0">
                    <a:pos x="504" y="826"/>
                  </a:cxn>
                  <a:cxn ang="0">
                    <a:pos x="118" y="794"/>
                  </a:cxn>
                  <a:cxn ang="0">
                    <a:pos x="72" y="836"/>
                  </a:cxn>
                  <a:cxn ang="0">
                    <a:pos x="232" y="986"/>
                  </a:cxn>
                  <a:cxn ang="0">
                    <a:pos x="424" y="1194"/>
                  </a:cxn>
                  <a:cxn ang="0">
                    <a:pos x="608" y="1266"/>
                  </a:cxn>
                  <a:cxn ang="0">
                    <a:pos x="698" y="1248"/>
                  </a:cxn>
                  <a:cxn ang="0">
                    <a:pos x="708" y="1268"/>
                  </a:cxn>
                  <a:cxn ang="0">
                    <a:pos x="558" y="1382"/>
                  </a:cxn>
                  <a:cxn ang="0">
                    <a:pos x="416" y="1562"/>
                  </a:cxn>
                  <a:cxn ang="0">
                    <a:pos x="460" y="1634"/>
                  </a:cxn>
                  <a:cxn ang="0">
                    <a:pos x="628" y="1588"/>
                  </a:cxn>
                  <a:cxn ang="0">
                    <a:pos x="752" y="1516"/>
                  </a:cxn>
                  <a:cxn ang="0">
                    <a:pos x="784" y="1576"/>
                  </a:cxn>
                  <a:cxn ang="0">
                    <a:pos x="816" y="1560"/>
                  </a:cxn>
                  <a:cxn ang="0">
                    <a:pos x="858" y="1422"/>
                  </a:cxn>
                  <a:cxn ang="0">
                    <a:pos x="904" y="1368"/>
                  </a:cxn>
                  <a:cxn ang="0">
                    <a:pos x="878" y="1664"/>
                  </a:cxn>
                  <a:cxn ang="0">
                    <a:pos x="810" y="1824"/>
                  </a:cxn>
                  <a:cxn ang="0">
                    <a:pos x="780" y="1854"/>
                  </a:cxn>
                  <a:cxn ang="0">
                    <a:pos x="806" y="1876"/>
                  </a:cxn>
                  <a:cxn ang="0">
                    <a:pos x="874" y="1868"/>
                  </a:cxn>
                  <a:cxn ang="0">
                    <a:pos x="904" y="1856"/>
                  </a:cxn>
                  <a:cxn ang="0">
                    <a:pos x="952" y="1680"/>
                  </a:cxn>
                  <a:cxn ang="0">
                    <a:pos x="988" y="1342"/>
                  </a:cxn>
                  <a:cxn ang="0">
                    <a:pos x="1062" y="1548"/>
                  </a:cxn>
                  <a:cxn ang="0">
                    <a:pos x="1084" y="1572"/>
                  </a:cxn>
                  <a:cxn ang="0">
                    <a:pos x="1112" y="1566"/>
                  </a:cxn>
                  <a:cxn ang="0">
                    <a:pos x="1162" y="1530"/>
                  </a:cxn>
                  <a:cxn ang="0">
                    <a:pos x="1344" y="1620"/>
                  </a:cxn>
                  <a:cxn ang="0">
                    <a:pos x="1498" y="1638"/>
                  </a:cxn>
                  <a:cxn ang="0">
                    <a:pos x="1402" y="1462"/>
                  </a:cxn>
                  <a:cxn ang="0">
                    <a:pos x="1230" y="1306"/>
                  </a:cxn>
                  <a:cxn ang="0">
                    <a:pos x="1164" y="1252"/>
                  </a:cxn>
                  <a:cxn ang="0">
                    <a:pos x="1216" y="1260"/>
                  </a:cxn>
                  <a:cxn ang="0">
                    <a:pos x="1358" y="1250"/>
                  </a:cxn>
                  <a:cxn ang="0">
                    <a:pos x="1576" y="1076"/>
                  </a:cxn>
                  <a:cxn ang="0">
                    <a:pos x="1744" y="892"/>
                  </a:cxn>
                  <a:cxn ang="0">
                    <a:pos x="1880" y="802"/>
                  </a:cxn>
                  <a:cxn ang="0">
                    <a:pos x="1528" y="798"/>
                  </a:cxn>
                </a:cxnLst>
                <a:rect l="0" t="0" r="r" b="b"/>
                <a:pathLst>
                  <a:path w="1884" h="1882">
                    <a:moveTo>
                      <a:pt x="1380" y="826"/>
                    </a:moveTo>
                    <a:lnTo>
                      <a:pt x="1380" y="826"/>
                    </a:lnTo>
                    <a:lnTo>
                      <a:pt x="1364" y="830"/>
                    </a:lnTo>
                    <a:lnTo>
                      <a:pt x="1348" y="836"/>
                    </a:lnTo>
                    <a:lnTo>
                      <a:pt x="1314" y="852"/>
                    </a:lnTo>
                    <a:lnTo>
                      <a:pt x="1280" y="874"/>
                    </a:lnTo>
                    <a:lnTo>
                      <a:pt x="1248" y="896"/>
                    </a:lnTo>
                    <a:lnTo>
                      <a:pt x="1190" y="940"/>
                    </a:lnTo>
                    <a:lnTo>
                      <a:pt x="1156" y="968"/>
                    </a:lnTo>
                    <a:lnTo>
                      <a:pt x="1156" y="968"/>
                    </a:lnTo>
                    <a:lnTo>
                      <a:pt x="1148" y="972"/>
                    </a:lnTo>
                    <a:lnTo>
                      <a:pt x="1142" y="974"/>
                    </a:lnTo>
                    <a:lnTo>
                      <a:pt x="1140" y="972"/>
                    </a:lnTo>
                    <a:lnTo>
                      <a:pt x="1138" y="968"/>
                    </a:lnTo>
                    <a:lnTo>
                      <a:pt x="1138" y="960"/>
                    </a:lnTo>
                    <a:lnTo>
                      <a:pt x="1138" y="956"/>
                    </a:lnTo>
                    <a:lnTo>
                      <a:pt x="1138" y="956"/>
                    </a:lnTo>
                    <a:lnTo>
                      <a:pt x="1150" y="944"/>
                    </a:lnTo>
                    <a:lnTo>
                      <a:pt x="1160" y="930"/>
                    </a:lnTo>
                    <a:lnTo>
                      <a:pt x="1168" y="916"/>
                    </a:lnTo>
                    <a:lnTo>
                      <a:pt x="1176" y="900"/>
                    </a:lnTo>
                    <a:lnTo>
                      <a:pt x="1182" y="884"/>
                    </a:lnTo>
                    <a:lnTo>
                      <a:pt x="1188" y="868"/>
                    </a:lnTo>
                    <a:lnTo>
                      <a:pt x="1196" y="832"/>
                    </a:lnTo>
                    <a:lnTo>
                      <a:pt x="1202" y="794"/>
                    </a:lnTo>
                    <a:lnTo>
                      <a:pt x="1204" y="754"/>
                    </a:lnTo>
                    <a:lnTo>
                      <a:pt x="1204" y="712"/>
                    </a:lnTo>
                    <a:lnTo>
                      <a:pt x="1202" y="672"/>
                    </a:lnTo>
                    <a:lnTo>
                      <a:pt x="1198" y="630"/>
                    </a:lnTo>
                    <a:lnTo>
                      <a:pt x="1194" y="590"/>
                    </a:lnTo>
                    <a:lnTo>
                      <a:pt x="1182" y="516"/>
                    </a:lnTo>
                    <a:lnTo>
                      <a:pt x="1170" y="454"/>
                    </a:lnTo>
                    <a:lnTo>
                      <a:pt x="1162" y="408"/>
                    </a:lnTo>
                    <a:lnTo>
                      <a:pt x="1162" y="408"/>
                    </a:lnTo>
                    <a:lnTo>
                      <a:pt x="1160" y="388"/>
                    </a:lnTo>
                    <a:lnTo>
                      <a:pt x="1152" y="368"/>
                    </a:lnTo>
                    <a:lnTo>
                      <a:pt x="1144" y="346"/>
                    </a:lnTo>
                    <a:lnTo>
                      <a:pt x="1134" y="324"/>
                    </a:lnTo>
                    <a:lnTo>
                      <a:pt x="1108" y="276"/>
                    </a:lnTo>
                    <a:lnTo>
                      <a:pt x="1078" y="230"/>
                    </a:lnTo>
                    <a:lnTo>
                      <a:pt x="1048" y="186"/>
                    </a:lnTo>
                    <a:lnTo>
                      <a:pt x="1020" y="148"/>
                    </a:lnTo>
                    <a:lnTo>
                      <a:pt x="998" y="120"/>
                    </a:lnTo>
                    <a:lnTo>
                      <a:pt x="984" y="104"/>
                    </a:lnTo>
                    <a:lnTo>
                      <a:pt x="984" y="104"/>
                    </a:lnTo>
                    <a:lnTo>
                      <a:pt x="974" y="94"/>
                    </a:lnTo>
                    <a:lnTo>
                      <a:pt x="966" y="78"/>
                    </a:lnTo>
                    <a:lnTo>
                      <a:pt x="958" y="62"/>
                    </a:lnTo>
                    <a:lnTo>
                      <a:pt x="952" y="44"/>
                    </a:lnTo>
                    <a:lnTo>
                      <a:pt x="944" y="14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38" y="14"/>
                    </a:lnTo>
                    <a:lnTo>
                      <a:pt x="930" y="44"/>
                    </a:lnTo>
                    <a:lnTo>
                      <a:pt x="924" y="62"/>
                    </a:lnTo>
                    <a:lnTo>
                      <a:pt x="918" y="78"/>
                    </a:lnTo>
                    <a:lnTo>
                      <a:pt x="910" y="94"/>
                    </a:lnTo>
                    <a:lnTo>
                      <a:pt x="900" y="104"/>
                    </a:lnTo>
                    <a:lnTo>
                      <a:pt x="900" y="104"/>
                    </a:lnTo>
                    <a:lnTo>
                      <a:pt x="884" y="120"/>
                    </a:lnTo>
                    <a:lnTo>
                      <a:pt x="862" y="148"/>
                    </a:lnTo>
                    <a:lnTo>
                      <a:pt x="834" y="186"/>
                    </a:lnTo>
                    <a:lnTo>
                      <a:pt x="804" y="230"/>
                    </a:lnTo>
                    <a:lnTo>
                      <a:pt x="776" y="276"/>
                    </a:lnTo>
                    <a:lnTo>
                      <a:pt x="750" y="324"/>
                    </a:lnTo>
                    <a:lnTo>
                      <a:pt x="738" y="346"/>
                    </a:lnTo>
                    <a:lnTo>
                      <a:pt x="730" y="368"/>
                    </a:lnTo>
                    <a:lnTo>
                      <a:pt x="724" y="388"/>
                    </a:lnTo>
                    <a:lnTo>
                      <a:pt x="720" y="408"/>
                    </a:lnTo>
                    <a:lnTo>
                      <a:pt x="720" y="408"/>
                    </a:lnTo>
                    <a:lnTo>
                      <a:pt x="712" y="454"/>
                    </a:lnTo>
                    <a:lnTo>
                      <a:pt x="702" y="516"/>
                    </a:lnTo>
                    <a:lnTo>
                      <a:pt x="690" y="590"/>
                    </a:lnTo>
                    <a:lnTo>
                      <a:pt x="684" y="630"/>
                    </a:lnTo>
                    <a:lnTo>
                      <a:pt x="680" y="672"/>
                    </a:lnTo>
                    <a:lnTo>
                      <a:pt x="678" y="712"/>
                    </a:lnTo>
                    <a:lnTo>
                      <a:pt x="678" y="754"/>
                    </a:lnTo>
                    <a:lnTo>
                      <a:pt x="680" y="794"/>
                    </a:lnTo>
                    <a:lnTo>
                      <a:pt x="686" y="832"/>
                    </a:lnTo>
                    <a:lnTo>
                      <a:pt x="694" y="868"/>
                    </a:lnTo>
                    <a:lnTo>
                      <a:pt x="700" y="884"/>
                    </a:lnTo>
                    <a:lnTo>
                      <a:pt x="708" y="900"/>
                    </a:lnTo>
                    <a:lnTo>
                      <a:pt x="714" y="916"/>
                    </a:lnTo>
                    <a:lnTo>
                      <a:pt x="724" y="930"/>
                    </a:lnTo>
                    <a:lnTo>
                      <a:pt x="734" y="944"/>
                    </a:lnTo>
                    <a:lnTo>
                      <a:pt x="744" y="956"/>
                    </a:lnTo>
                    <a:lnTo>
                      <a:pt x="744" y="956"/>
                    </a:lnTo>
                    <a:lnTo>
                      <a:pt x="746" y="960"/>
                    </a:lnTo>
                    <a:lnTo>
                      <a:pt x="746" y="968"/>
                    </a:lnTo>
                    <a:lnTo>
                      <a:pt x="744" y="972"/>
                    </a:lnTo>
                    <a:lnTo>
                      <a:pt x="740" y="974"/>
                    </a:lnTo>
                    <a:lnTo>
                      <a:pt x="736" y="972"/>
                    </a:lnTo>
                    <a:lnTo>
                      <a:pt x="728" y="968"/>
                    </a:lnTo>
                    <a:lnTo>
                      <a:pt x="728" y="968"/>
                    </a:lnTo>
                    <a:lnTo>
                      <a:pt x="694" y="940"/>
                    </a:lnTo>
                    <a:lnTo>
                      <a:pt x="636" y="896"/>
                    </a:lnTo>
                    <a:lnTo>
                      <a:pt x="602" y="874"/>
                    </a:lnTo>
                    <a:lnTo>
                      <a:pt x="568" y="852"/>
                    </a:lnTo>
                    <a:lnTo>
                      <a:pt x="534" y="836"/>
                    </a:lnTo>
                    <a:lnTo>
                      <a:pt x="518" y="830"/>
                    </a:lnTo>
                    <a:lnTo>
                      <a:pt x="504" y="826"/>
                    </a:lnTo>
                    <a:lnTo>
                      <a:pt x="504" y="826"/>
                    </a:lnTo>
                    <a:lnTo>
                      <a:pt x="442" y="812"/>
                    </a:lnTo>
                    <a:lnTo>
                      <a:pt x="402" y="804"/>
                    </a:lnTo>
                    <a:lnTo>
                      <a:pt x="354" y="798"/>
                    </a:lnTo>
                    <a:lnTo>
                      <a:pt x="292" y="794"/>
                    </a:lnTo>
                    <a:lnTo>
                      <a:pt x="216" y="792"/>
                    </a:lnTo>
                    <a:lnTo>
                      <a:pt x="118" y="794"/>
                    </a:lnTo>
                    <a:lnTo>
                      <a:pt x="0" y="800"/>
                    </a:lnTo>
                    <a:lnTo>
                      <a:pt x="0" y="800"/>
                    </a:lnTo>
                    <a:lnTo>
                      <a:pt x="4" y="802"/>
                    </a:lnTo>
                    <a:lnTo>
                      <a:pt x="18" y="806"/>
                    </a:lnTo>
                    <a:lnTo>
                      <a:pt x="40" y="816"/>
                    </a:lnTo>
                    <a:lnTo>
                      <a:pt x="72" y="836"/>
                    </a:lnTo>
                    <a:lnTo>
                      <a:pt x="92" y="850"/>
                    </a:lnTo>
                    <a:lnTo>
                      <a:pt x="114" y="870"/>
                    </a:lnTo>
                    <a:lnTo>
                      <a:pt x="140" y="892"/>
                    </a:lnTo>
                    <a:lnTo>
                      <a:pt x="168" y="918"/>
                    </a:lnTo>
                    <a:lnTo>
                      <a:pt x="198" y="950"/>
                    </a:lnTo>
                    <a:lnTo>
                      <a:pt x="232" y="986"/>
                    </a:lnTo>
                    <a:lnTo>
                      <a:pt x="268" y="1028"/>
                    </a:lnTo>
                    <a:lnTo>
                      <a:pt x="306" y="1076"/>
                    </a:lnTo>
                    <a:lnTo>
                      <a:pt x="306" y="1076"/>
                    </a:lnTo>
                    <a:lnTo>
                      <a:pt x="348" y="1124"/>
                    </a:lnTo>
                    <a:lnTo>
                      <a:pt x="386" y="1162"/>
                    </a:lnTo>
                    <a:lnTo>
                      <a:pt x="424" y="1194"/>
                    </a:lnTo>
                    <a:lnTo>
                      <a:pt x="460" y="1218"/>
                    </a:lnTo>
                    <a:lnTo>
                      <a:pt x="494" y="1238"/>
                    </a:lnTo>
                    <a:lnTo>
                      <a:pt x="526" y="1250"/>
                    </a:lnTo>
                    <a:lnTo>
                      <a:pt x="556" y="1260"/>
                    </a:lnTo>
                    <a:lnTo>
                      <a:pt x="584" y="1264"/>
                    </a:lnTo>
                    <a:lnTo>
                      <a:pt x="608" y="1266"/>
                    </a:lnTo>
                    <a:lnTo>
                      <a:pt x="632" y="1266"/>
                    </a:lnTo>
                    <a:lnTo>
                      <a:pt x="650" y="1264"/>
                    </a:lnTo>
                    <a:lnTo>
                      <a:pt x="668" y="1260"/>
                    </a:lnTo>
                    <a:lnTo>
                      <a:pt x="690" y="1252"/>
                    </a:lnTo>
                    <a:lnTo>
                      <a:pt x="698" y="1248"/>
                    </a:lnTo>
                    <a:lnTo>
                      <a:pt x="698" y="1248"/>
                    </a:lnTo>
                    <a:lnTo>
                      <a:pt x="704" y="1248"/>
                    </a:lnTo>
                    <a:lnTo>
                      <a:pt x="716" y="1250"/>
                    </a:lnTo>
                    <a:lnTo>
                      <a:pt x="720" y="1252"/>
                    </a:lnTo>
                    <a:lnTo>
                      <a:pt x="720" y="1256"/>
                    </a:lnTo>
                    <a:lnTo>
                      <a:pt x="718" y="1260"/>
                    </a:lnTo>
                    <a:lnTo>
                      <a:pt x="708" y="1268"/>
                    </a:lnTo>
                    <a:lnTo>
                      <a:pt x="708" y="1268"/>
                    </a:lnTo>
                    <a:lnTo>
                      <a:pt x="686" y="1282"/>
                    </a:lnTo>
                    <a:lnTo>
                      <a:pt x="652" y="1306"/>
                    </a:lnTo>
                    <a:lnTo>
                      <a:pt x="608" y="1338"/>
                    </a:lnTo>
                    <a:lnTo>
                      <a:pt x="584" y="1360"/>
                    </a:lnTo>
                    <a:lnTo>
                      <a:pt x="558" y="1382"/>
                    </a:lnTo>
                    <a:lnTo>
                      <a:pt x="532" y="1406"/>
                    </a:lnTo>
                    <a:lnTo>
                      <a:pt x="506" y="1434"/>
                    </a:lnTo>
                    <a:lnTo>
                      <a:pt x="482" y="1462"/>
                    </a:lnTo>
                    <a:lnTo>
                      <a:pt x="458" y="1494"/>
                    </a:lnTo>
                    <a:lnTo>
                      <a:pt x="436" y="1526"/>
                    </a:lnTo>
                    <a:lnTo>
                      <a:pt x="416" y="1562"/>
                    </a:lnTo>
                    <a:lnTo>
                      <a:pt x="400" y="1598"/>
                    </a:lnTo>
                    <a:lnTo>
                      <a:pt x="386" y="1638"/>
                    </a:lnTo>
                    <a:lnTo>
                      <a:pt x="386" y="1638"/>
                    </a:lnTo>
                    <a:lnTo>
                      <a:pt x="396" y="1638"/>
                    </a:lnTo>
                    <a:lnTo>
                      <a:pt x="422" y="1638"/>
                    </a:lnTo>
                    <a:lnTo>
                      <a:pt x="460" y="1634"/>
                    </a:lnTo>
                    <a:lnTo>
                      <a:pt x="484" y="1632"/>
                    </a:lnTo>
                    <a:lnTo>
                      <a:pt x="510" y="1626"/>
                    </a:lnTo>
                    <a:lnTo>
                      <a:pt x="538" y="1620"/>
                    </a:lnTo>
                    <a:lnTo>
                      <a:pt x="568" y="1612"/>
                    </a:lnTo>
                    <a:lnTo>
                      <a:pt x="598" y="1602"/>
                    </a:lnTo>
                    <a:lnTo>
                      <a:pt x="628" y="1588"/>
                    </a:lnTo>
                    <a:lnTo>
                      <a:pt x="660" y="1572"/>
                    </a:lnTo>
                    <a:lnTo>
                      <a:pt x="690" y="1552"/>
                    </a:lnTo>
                    <a:lnTo>
                      <a:pt x="720" y="1530"/>
                    </a:lnTo>
                    <a:lnTo>
                      <a:pt x="750" y="1504"/>
                    </a:lnTo>
                    <a:lnTo>
                      <a:pt x="750" y="1504"/>
                    </a:lnTo>
                    <a:lnTo>
                      <a:pt x="752" y="1516"/>
                    </a:lnTo>
                    <a:lnTo>
                      <a:pt x="758" y="1542"/>
                    </a:lnTo>
                    <a:lnTo>
                      <a:pt x="764" y="1556"/>
                    </a:lnTo>
                    <a:lnTo>
                      <a:pt x="770" y="1566"/>
                    </a:lnTo>
                    <a:lnTo>
                      <a:pt x="774" y="1570"/>
                    </a:lnTo>
                    <a:lnTo>
                      <a:pt x="778" y="1574"/>
                    </a:lnTo>
                    <a:lnTo>
                      <a:pt x="784" y="1576"/>
                    </a:lnTo>
                    <a:lnTo>
                      <a:pt x="790" y="1576"/>
                    </a:lnTo>
                    <a:lnTo>
                      <a:pt x="790" y="1576"/>
                    </a:lnTo>
                    <a:lnTo>
                      <a:pt x="798" y="1572"/>
                    </a:lnTo>
                    <a:lnTo>
                      <a:pt x="806" y="1570"/>
                    </a:lnTo>
                    <a:lnTo>
                      <a:pt x="812" y="1564"/>
                    </a:lnTo>
                    <a:lnTo>
                      <a:pt x="816" y="1560"/>
                    </a:lnTo>
                    <a:lnTo>
                      <a:pt x="820" y="1552"/>
                    </a:lnTo>
                    <a:lnTo>
                      <a:pt x="820" y="1548"/>
                    </a:lnTo>
                    <a:lnTo>
                      <a:pt x="820" y="1548"/>
                    </a:lnTo>
                    <a:lnTo>
                      <a:pt x="828" y="1522"/>
                    </a:lnTo>
                    <a:lnTo>
                      <a:pt x="846" y="1458"/>
                    </a:lnTo>
                    <a:lnTo>
                      <a:pt x="858" y="1422"/>
                    </a:lnTo>
                    <a:lnTo>
                      <a:pt x="872" y="1386"/>
                    </a:lnTo>
                    <a:lnTo>
                      <a:pt x="888" y="1354"/>
                    </a:lnTo>
                    <a:lnTo>
                      <a:pt x="896" y="1340"/>
                    </a:lnTo>
                    <a:lnTo>
                      <a:pt x="904" y="1330"/>
                    </a:lnTo>
                    <a:lnTo>
                      <a:pt x="904" y="1330"/>
                    </a:lnTo>
                    <a:lnTo>
                      <a:pt x="904" y="1368"/>
                    </a:lnTo>
                    <a:lnTo>
                      <a:pt x="904" y="1428"/>
                    </a:lnTo>
                    <a:lnTo>
                      <a:pt x="900" y="1500"/>
                    </a:lnTo>
                    <a:lnTo>
                      <a:pt x="896" y="1540"/>
                    </a:lnTo>
                    <a:lnTo>
                      <a:pt x="892" y="1582"/>
                    </a:lnTo>
                    <a:lnTo>
                      <a:pt x="886" y="1622"/>
                    </a:lnTo>
                    <a:lnTo>
                      <a:pt x="878" y="1664"/>
                    </a:lnTo>
                    <a:lnTo>
                      <a:pt x="870" y="1702"/>
                    </a:lnTo>
                    <a:lnTo>
                      <a:pt x="858" y="1738"/>
                    </a:lnTo>
                    <a:lnTo>
                      <a:pt x="844" y="1772"/>
                    </a:lnTo>
                    <a:lnTo>
                      <a:pt x="828" y="1800"/>
                    </a:lnTo>
                    <a:lnTo>
                      <a:pt x="820" y="1814"/>
                    </a:lnTo>
                    <a:lnTo>
                      <a:pt x="810" y="1824"/>
                    </a:lnTo>
                    <a:lnTo>
                      <a:pt x="800" y="1834"/>
                    </a:lnTo>
                    <a:lnTo>
                      <a:pt x="788" y="1842"/>
                    </a:lnTo>
                    <a:lnTo>
                      <a:pt x="788" y="1842"/>
                    </a:lnTo>
                    <a:lnTo>
                      <a:pt x="784" y="1846"/>
                    </a:lnTo>
                    <a:lnTo>
                      <a:pt x="780" y="1850"/>
                    </a:lnTo>
                    <a:lnTo>
                      <a:pt x="780" y="1854"/>
                    </a:lnTo>
                    <a:lnTo>
                      <a:pt x="780" y="1858"/>
                    </a:lnTo>
                    <a:lnTo>
                      <a:pt x="784" y="1862"/>
                    </a:lnTo>
                    <a:lnTo>
                      <a:pt x="788" y="1866"/>
                    </a:lnTo>
                    <a:lnTo>
                      <a:pt x="788" y="1866"/>
                    </a:lnTo>
                    <a:lnTo>
                      <a:pt x="796" y="1872"/>
                    </a:lnTo>
                    <a:lnTo>
                      <a:pt x="806" y="1876"/>
                    </a:lnTo>
                    <a:lnTo>
                      <a:pt x="816" y="1880"/>
                    </a:lnTo>
                    <a:lnTo>
                      <a:pt x="828" y="1882"/>
                    </a:lnTo>
                    <a:lnTo>
                      <a:pt x="842" y="1882"/>
                    </a:lnTo>
                    <a:lnTo>
                      <a:pt x="858" y="1878"/>
                    </a:lnTo>
                    <a:lnTo>
                      <a:pt x="874" y="1868"/>
                    </a:lnTo>
                    <a:lnTo>
                      <a:pt x="874" y="1868"/>
                    </a:lnTo>
                    <a:lnTo>
                      <a:pt x="878" y="1866"/>
                    </a:lnTo>
                    <a:lnTo>
                      <a:pt x="884" y="1864"/>
                    </a:lnTo>
                    <a:lnTo>
                      <a:pt x="892" y="1864"/>
                    </a:lnTo>
                    <a:lnTo>
                      <a:pt x="896" y="1862"/>
                    </a:lnTo>
                    <a:lnTo>
                      <a:pt x="900" y="1860"/>
                    </a:lnTo>
                    <a:lnTo>
                      <a:pt x="904" y="1856"/>
                    </a:lnTo>
                    <a:lnTo>
                      <a:pt x="908" y="1850"/>
                    </a:lnTo>
                    <a:lnTo>
                      <a:pt x="908" y="1850"/>
                    </a:lnTo>
                    <a:lnTo>
                      <a:pt x="920" y="1822"/>
                    </a:lnTo>
                    <a:lnTo>
                      <a:pt x="932" y="1784"/>
                    </a:lnTo>
                    <a:lnTo>
                      <a:pt x="942" y="1738"/>
                    </a:lnTo>
                    <a:lnTo>
                      <a:pt x="952" y="1680"/>
                    </a:lnTo>
                    <a:lnTo>
                      <a:pt x="960" y="1610"/>
                    </a:lnTo>
                    <a:lnTo>
                      <a:pt x="968" y="1530"/>
                    </a:lnTo>
                    <a:lnTo>
                      <a:pt x="974" y="1436"/>
                    </a:lnTo>
                    <a:lnTo>
                      <a:pt x="980" y="1330"/>
                    </a:lnTo>
                    <a:lnTo>
                      <a:pt x="980" y="1330"/>
                    </a:lnTo>
                    <a:lnTo>
                      <a:pt x="988" y="1342"/>
                    </a:lnTo>
                    <a:lnTo>
                      <a:pt x="996" y="1356"/>
                    </a:lnTo>
                    <a:lnTo>
                      <a:pt x="1012" y="1388"/>
                    </a:lnTo>
                    <a:lnTo>
                      <a:pt x="1026" y="1424"/>
                    </a:lnTo>
                    <a:lnTo>
                      <a:pt x="1038" y="1460"/>
                    </a:lnTo>
                    <a:lnTo>
                      <a:pt x="1056" y="1522"/>
                    </a:lnTo>
                    <a:lnTo>
                      <a:pt x="1062" y="1548"/>
                    </a:lnTo>
                    <a:lnTo>
                      <a:pt x="1062" y="1548"/>
                    </a:lnTo>
                    <a:lnTo>
                      <a:pt x="1062" y="1552"/>
                    </a:lnTo>
                    <a:lnTo>
                      <a:pt x="1066" y="1560"/>
                    </a:lnTo>
                    <a:lnTo>
                      <a:pt x="1070" y="1564"/>
                    </a:lnTo>
                    <a:lnTo>
                      <a:pt x="1076" y="1570"/>
                    </a:lnTo>
                    <a:lnTo>
                      <a:pt x="1084" y="1572"/>
                    </a:lnTo>
                    <a:lnTo>
                      <a:pt x="1094" y="1576"/>
                    </a:lnTo>
                    <a:lnTo>
                      <a:pt x="1094" y="1576"/>
                    </a:lnTo>
                    <a:lnTo>
                      <a:pt x="1100" y="1576"/>
                    </a:lnTo>
                    <a:lnTo>
                      <a:pt x="1104" y="1574"/>
                    </a:lnTo>
                    <a:lnTo>
                      <a:pt x="1108" y="1570"/>
                    </a:lnTo>
                    <a:lnTo>
                      <a:pt x="1112" y="1566"/>
                    </a:lnTo>
                    <a:lnTo>
                      <a:pt x="1120" y="1556"/>
                    </a:lnTo>
                    <a:lnTo>
                      <a:pt x="1124" y="1542"/>
                    </a:lnTo>
                    <a:lnTo>
                      <a:pt x="1132" y="1516"/>
                    </a:lnTo>
                    <a:lnTo>
                      <a:pt x="1134" y="1504"/>
                    </a:lnTo>
                    <a:lnTo>
                      <a:pt x="1134" y="1504"/>
                    </a:lnTo>
                    <a:lnTo>
                      <a:pt x="1162" y="1530"/>
                    </a:lnTo>
                    <a:lnTo>
                      <a:pt x="1192" y="1552"/>
                    </a:lnTo>
                    <a:lnTo>
                      <a:pt x="1224" y="1572"/>
                    </a:lnTo>
                    <a:lnTo>
                      <a:pt x="1254" y="1588"/>
                    </a:lnTo>
                    <a:lnTo>
                      <a:pt x="1286" y="1602"/>
                    </a:lnTo>
                    <a:lnTo>
                      <a:pt x="1316" y="1612"/>
                    </a:lnTo>
                    <a:lnTo>
                      <a:pt x="1344" y="1620"/>
                    </a:lnTo>
                    <a:lnTo>
                      <a:pt x="1372" y="1626"/>
                    </a:lnTo>
                    <a:lnTo>
                      <a:pt x="1398" y="1632"/>
                    </a:lnTo>
                    <a:lnTo>
                      <a:pt x="1422" y="1634"/>
                    </a:lnTo>
                    <a:lnTo>
                      <a:pt x="1462" y="1638"/>
                    </a:lnTo>
                    <a:lnTo>
                      <a:pt x="1488" y="1638"/>
                    </a:lnTo>
                    <a:lnTo>
                      <a:pt x="1498" y="1638"/>
                    </a:lnTo>
                    <a:lnTo>
                      <a:pt x="1498" y="1638"/>
                    </a:lnTo>
                    <a:lnTo>
                      <a:pt x="1484" y="1598"/>
                    </a:lnTo>
                    <a:lnTo>
                      <a:pt x="1466" y="1562"/>
                    </a:lnTo>
                    <a:lnTo>
                      <a:pt x="1446" y="1526"/>
                    </a:lnTo>
                    <a:lnTo>
                      <a:pt x="1424" y="1494"/>
                    </a:lnTo>
                    <a:lnTo>
                      <a:pt x="1402" y="1462"/>
                    </a:lnTo>
                    <a:lnTo>
                      <a:pt x="1376" y="1434"/>
                    </a:lnTo>
                    <a:lnTo>
                      <a:pt x="1350" y="1406"/>
                    </a:lnTo>
                    <a:lnTo>
                      <a:pt x="1326" y="1382"/>
                    </a:lnTo>
                    <a:lnTo>
                      <a:pt x="1300" y="1360"/>
                    </a:lnTo>
                    <a:lnTo>
                      <a:pt x="1276" y="1338"/>
                    </a:lnTo>
                    <a:lnTo>
                      <a:pt x="1230" y="1306"/>
                    </a:lnTo>
                    <a:lnTo>
                      <a:pt x="1196" y="1282"/>
                    </a:lnTo>
                    <a:lnTo>
                      <a:pt x="1176" y="1268"/>
                    </a:lnTo>
                    <a:lnTo>
                      <a:pt x="1176" y="1268"/>
                    </a:lnTo>
                    <a:lnTo>
                      <a:pt x="1166" y="1260"/>
                    </a:lnTo>
                    <a:lnTo>
                      <a:pt x="1162" y="1256"/>
                    </a:lnTo>
                    <a:lnTo>
                      <a:pt x="1164" y="1252"/>
                    </a:lnTo>
                    <a:lnTo>
                      <a:pt x="1168" y="1250"/>
                    </a:lnTo>
                    <a:lnTo>
                      <a:pt x="1178" y="1248"/>
                    </a:lnTo>
                    <a:lnTo>
                      <a:pt x="1184" y="1248"/>
                    </a:lnTo>
                    <a:lnTo>
                      <a:pt x="1184" y="1248"/>
                    </a:lnTo>
                    <a:lnTo>
                      <a:pt x="1192" y="1252"/>
                    </a:lnTo>
                    <a:lnTo>
                      <a:pt x="1216" y="1260"/>
                    </a:lnTo>
                    <a:lnTo>
                      <a:pt x="1232" y="1264"/>
                    </a:lnTo>
                    <a:lnTo>
                      <a:pt x="1252" y="1266"/>
                    </a:lnTo>
                    <a:lnTo>
                      <a:pt x="1274" y="1266"/>
                    </a:lnTo>
                    <a:lnTo>
                      <a:pt x="1300" y="1264"/>
                    </a:lnTo>
                    <a:lnTo>
                      <a:pt x="1328" y="1260"/>
                    </a:lnTo>
                    <a:lnTo>
                      <a:pt x="1358" y="1250"/>
                    </a:lnTo>
                    <a:lnTo>
                      <a:pt x="1390" y="1238"/>
                    </a:lnTo>
                    <a:lnTo>
                      <a:pt x="1424" y="1218"/>
                    </a:lnTo>
                    <a:lnTo>
                      <a:pt x="1460" y="1194"/>
                    </a:lnTo>
                    <a:lnTo>
                      <a:pt x="1498" y="1162"/>
                    </a:lnTo>
                    <a:lnTo>
                      <a:pt x="1536" y="1124"/>
                    </a:lnTo>
                    <a:lnTo>
                      <a:pt x="1576" y="1076"/>
                    </a:lnTo>
                    <a:lnTo>
                      <a:pt x="1576" y="1076"/>
                    </a:lnTo>
                    <a:lnTo>
                      <a:pt x="1616" y="1028"/>
                    </a:lnTo>
                    <a:lnTo>
                      <a:pt x="1652" y="986"/>
                    </a:lnTo>
                    <a:lnTo>
                      <a:pt x="1684" y="950"/>
                    </a:lnTo>
                    <a:lnTo>
                      <a:pt x="1716" y="918"/>
                    </a:lnTo>
                    <a:lnTo>
                      <a:pt x="1744" y="892"/>
                    </a:lnTo>
                    <a:lnTo>
                      <a:pt x="1768" y="870"/>
                    </a:lnTo>
                    <a:lnTo>
                      <a:pt x="1790" y="850"/>
                    </a:lnTo>
                    <a:lnTo>
                      <a:pt x="1810" y="836"/>
                    </a:lnTo>
                    <a:lnTo>
                      <a:pt x="1844" y="816"/>
                    </a:lnTo>
                    <a:lnTo>
                      <a:pt x="1866" y="806"/>
                    </a:lnTo>
                    <a:lnTo>
                      <a:pt x="1880" y="802"/>
                    </a:lnTo>
                    <a:lnTo>
                      <a:pt x="1884" y="800"/>
                    </a:lnTo>
                    <a:lnTo>
                      <a:pt x="1884" y="800"/>
                    </a:lnTo>
                    <a:lnTo>
                      <a:pt x="1764" y="794"/>
                    </a:lnTo>
                    <a:lnTo>
                      <a:pt x="1668" y="792"/>
                    </a:lnTo>
                    <a:lnTo>
                      <a:pt x="1590" y="794"/>
                    </a:lnTo>
                    <a:lnTo>
                      <a:pt x="1528" y="798"/>
                    </a:lnTo>
                    <a:lnTo>
                      <a:pt x="1480" y="804"/>
                    </a:lnTo>
                    <a:lnTo>
                      <a:pt x="1442" y="812"/>
                    </a:lnTo>
                    <a:lnTo>
                      <a:pt x="1380" y="826"/>
                    </a:lnTo>
                    <a:lnTo>
                      <a:pt x="1380" y="826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32"/>
              <p:cNvSpPr>
                <a:spLocks noChangeAspect="1"/>
              </p:cNvSpPr>
              <p:nvPr/>
            </p:nvSpPr>
            <p:spPr bwMode="auto">
              <a:xfrm rot="6220444">
                <a:off x="7291403" y="1558152"/>
                <a:ext cx="570505" cy="1349733"/>
              </a:xfrm>
              <a:custGeom>
                <a:avLst/>
                <a:gdLst/>
                <a:ahLst/>
                <a:cxnLst>
                  <a:cxn ang="0">
                    <a:pos x="518" y="468"/>
                  </a:cxn>
                  <a:cxn ang="0">
                    <a:pos x="466" y="358"/>
                  </a:cxn>
                  <a:cxn ang="0">
                    <a:pos x="414" y="238"/>
                  </a:cxn>
                  <a:cxn ang="0">
                    <a:pos x="394" y="178"/>
                  </a:cxn>
                  <a:cxn ang="0">
                    <a:pos x="382" y="116"/>
                  </a:cxn>
                  <a:cxn ang="0">
                    <a:pos x="382" y="56"/>
                  </a:cxn>
                  <a:cxn ang="0">
                    <a:pos x="396" y="0"/>
                  </a:cxn>
                  <a:cxn ang="0">
                    <a:pos x="364" y="30"/>
                  </a:cxn>
                  <a:cxn ang="0">
                    <a:pos x="286" y="114"/>
                  </a:cxn>
                  <a:cxn ang="0">
                    <a:pos x="210" y="204"/>
                  </a:cxn>
                  <a:cxn ang="0">
                    <a:pos x="158" y="274"/>
                  </a:cxn>
                  <a:cxn ang="0">
                    <a:pos x="110" y="352"/>
                  </a:cxn>
                  <a:cxn ang="0">
                    <a:pos x="66" y="436"/>
                  </a:cxn>
                  <a:cxn ang="0">
                    <a:pos x="32" y="522"/>
                  </a:cxn>
                  <a:cxn ang="0">
                    <a:pos x="8" y="614"/>
                  </a:cxn>
                  <a:cxn ang="0">
                    <a:pos x="0" y="704"/>
                  </a:cxn>
                  <a:cxn ang="0">
                    <a:pos x="4" y="750"/>
                  </a:cxn>
                  <a:cxn ang="0">
                    <a:pos x="10" y="796"/>
                  </a:cxn>
                  <a:cxn ang="0">
                    <a:pos x="24" y="842"/>
                  </a:cxn>
                  <a:cxn ang="0">
                    <a:pos x="42" y="886"/>
                  </a:cxn>
                  <a:cxn ang="0">
                    <a:pos x="68" y="930"/>
                  </a:cxn>
                  <a:cxn ang="0">
                    <a:pos x="100" y="974"/>
                  </a:cxn>
                  <a:cxn ang="0">
                    <a:pos x="138" y="1016"/>
                  </a:cxn>
                  <a:cxn ang="0">
                    <a:pos x="184" y="1056"/>
                  </a:cxn>
                  <a:cxn ang="0">
                    <a:pos x="238" y="1096"/>
                  </a:cxn>
                  <a:cxn ang="0">
                    <a:pos x="232" y="1130"/>
                  </a:cxn>
                  <a:cxn ang="0">
                    <a:pos x="212" y="1200"/>
                  </a:cxn>
                  <a:cxn ang="0">
                    <a:pos x="188" y="1266"/>
                  </a:cxn>
                  <a:cxn ang="0">
                    <a:pos x="162" y="1306"/>
                  </a:cxn>
                  <a:cxn ang="0">
                    <a:pos x="142" y="1324"/>
                  </a:cxn>
                  <a:cxn ang="0">
                    <a:pos x="132" y="1330"/>
                  </a:cxn>
                  <a:cxn ang="0">
                    <a:pos x="126" y="1334"/>
                  </a:cxn>
                  <a:cxn ang="0">
                    <a:pos x="130" y="1344"/>
                  </a:cxn>
                  <a:cxn ang="0">
                    <a:pos x="134" y="1348"/>
                  </a:cxn>
                  <a:cxn ang="0">
                    <a:pos x="154" y="1358"/>
                  </a:cxn>
                  <a:cxn ang="0">
                    <a:pos x="172" y="1358"/>
                  </a:cxn>
                  <a:cxn ang="0">
                    <a:pos x="184" y="1354"/>
                  </a:cxn>
                  <a:cxn ang="0">
                    <a:pos x="194" y="1352"/>
                  </a:cxn>
                  <a:cxn ang="0">
                    <a:pos x="206" y="1344"/>
                  </a:cxn>
                  <a:cxn ang="0">
                    <a:pos x="214" y="1330"/>
                  </a:cxn>
                  <a:cxn ang="0">
                    <a:pos x="232" y="1290"/>
                  </a:cxn>
                  <a:cxn ang="0">
                    <a:pos x="262" y="1194"/>
                  </a:cxn>
                  <a:cxn ang="0">
                    <a:pos x="282" y="1102"/>
                  </a:cxn>
                  <a:cxn ang="0">
                    <a:pos x="318" y="1100"/>
                  </a:cxn>
                  <a:cxn ang="0">
                    <a:pos x="360" y="1092"/>
                  </a:cxn>
                  <a:cxn ang="0">
                    <a:pos x="404" y="1074"/>
                  </a:cxn>
                  <a:cxn ang="0">
                    <a:pos x="450" y="1044"/>
                  </a:cxn>
                  <a:cxn ang="0">
                    <a:pos x="492" y="998"/>
                  </a:cxn>
                  <a:cxn ang="0">
                    <a:pos x="528" y="934"/>
                  </a:cxn>
                  <a:cxn ang="0">
                    <a:pos x="556" y="846"/>
                  </a:cxn>
                  <a:cxn ang="0">
                    <a:pos x="574" y="736"/>
                  </a:cxn>
                  <a:cxn ang="0">
                    <a:pos x="574" y="712"/>
                  </a:cxn>
                  <a:cxn ang="0">
                    <a:pos x="568" y="652"/>
                  </a:cxn>
                  <a:cxn ang="0">
                    <a:pos x="552" y="566"/>
                  </a:cxn>
                  <a:cxn ang="0">
                    <a:pos x="528" y="494"/>
                  </a:cxn>
                  <a:cxn ang="0">
                    <a:pos x="518" y="468"/>
                  </a:cxn>
                </a:cxnLst>
                <a:rect l="0" t="0" r="r" b="b"/>
                <a:pathLst>
                  <a:path w="574" h="1358">
                    <a:moveTo>
                      <a:pt x="518" y="468"/>
                    </a:moveTo>
                    <a:lnTo>
                      <a:pt x="518" y="468"/>
                    </a:lnTo>
                    <a:lnTo>
                      <a:pt x="494" y="416"/>
                    </a:lnTo>
                    <a:lnTo>
                      <a:pt x="466" y="358"/>
                    </a:lnTo>
                    <a:lnTo>
                      <a:pt x="438" y="300"/>
                    </a:lnTo>
                    <a:lnTo>
                      <a:pt x="414" y="238"/>
                    </a:lnTo>
                    <a:lnTo>
                      <a:pt x="402" y="208"/>
                    </a:lnTo>
                    <a:lnTo>
                      <a:pt x="394" y="178"/>
                    </a:lnTo>
                    <a:lnTo>
                      <a:pt x="388" y="146"/>
                    </a:lnTo>
                    <a:lnTo>
                      <a:pt x="382" y="116"/>
                    </a:lnTo>
                    <a:lnTo>
                      <a:pt x="382" y="86"/>
                    </a:lnTo>
                    <a:lnTo>
                      <a:pt x="382" y="56"/>
                    </a:lnTo>
                    <a:lnTo>
                      <a:pt x="388" y="28"/>
                    </a:lnTo>
                    <a:lnTo>
                      <a:pt x="396" y="0"/>
                    </a:lnTo>
                    <a:lnTo>
                      <a:pt x="396" y="0"/>
                    </a:lnTo>
                    <a:lnTo>
                      <a:pt x="364" y="30"/>
                    </a:lnTo>
                    <a:lnTo>
                      <a:pt x="330" y="66"/>
                    </a:lnTo>
                    <a:lnTo>
                      <a:pt x="286" y="114"/>
                    </a:lnTo>
                    <a:lnTo>
                      <a:pt x="236" y="170"/>
                    </a:lnTo>
                    <a:lnTo>
                      <a:pt x="210" y="204"/>
                    </a:lnTo>
                    <a:lnTo>
                      <a:pt x="184" y="238"/>
                    </a:lnTo>
                    <a:lnTo>
                      <a:pt x="158" y="274"/>
                    </a:lnTo>
                    <a:lnTo>
                      <a:pt x="134" y="312"/>
                    </a:lnTo>
                    <a:lnTo>
                      <a:pt x="110" y="352"/>
                    </a:lnTo>
                    <a:lnTo>
                      <a:pt x="86" y="394"/>
                    </a:lnTo>
                    <a:lnTo>
                      <a:pt x="66" y="436"/>
                    </a:lnTo>
                    <a:lnTo>
                      <a:pt x="48" y="478"/>
                    </a:lnTo>
                    <a:lnTo>
                      <a:pt x="32" y="522"/>
                    </a:lnTo>
                    <a:lnTo>
                      <a:pt x="18" y="568"/>
                    </a:lnTo>
                    <a:lnTo>
                      <a:pt x="8" y="614"/>
                    </a:lnTo>
                    <a:lnTo>
                      <a:pt x="2" y="658"/>
                    </a:lnTo>
                    <a:lnTo>
                      <a:pt x="0" y="704"/>
                    </a:lnTo>
                    <a:lnTo>
                      <a:pt x="2" y="728"/>
                    </a:lnTo>
                    <a:lnTo>
                      <a:pt x="4" y="750"/>
                    </a:lnTo>
                    <a:lnTo>
                      <a:pt x="6" y="774"/>
                    </a:lnTo>
                    <a:lnTo>
                      <a:pt x="10" y="796"/>
                    </a:lnTo>
                    <a:lnTo>
                      <a:pt x="16" y="818"/>
                    </a:lnTo>
                    <a:lnTo>
                      <a:pt x="24" y="842"/>
                    </a:lnTo>
                    <a:lnTo>
                      <a:pt x="32" y="864"/>
                    </a:lnTo>
                    <a:lnTo>
                      <a:pt x="42" y="886"/>
                    </a:lnTo>
                    <a:lnTo>
                      <a:pt x="54" y="908"/>
                    </a:lnTo>
                    <a:lnTo>
                      <a:pt x="68" y="930"/>
                    </a:lnTo>
                    <a:lnTo>
                      <a:pt x="82" y="952"/>
                    </a:lnTo>
                    <a:lnTo>
                      <a:pt x="100" y="974"/>
                    </a:lnTo>
                    <a:lnTo>
                      <a:pt x="118" y="994"/>
                    </a:lnTo>
                    <a:lnTo>
                      <a:pt x="138" y="1016"/>
                    </a:lnTo>
                    <a:lnTo>
                      <a:pt x="160" y="1036"/>
                    </a:lnTo>
                    <a:lnTo>
                      <a:pt x="184" y="1056"/>
                    </a:lnTo>
                    <a:lnTo>
                      <a:pt x="210" y="1076"/>
                    </a:lnTo>
                    <a:lnTo>
                      <a:pt x="238" y="1096"/>
                    </a:lnTo>
                    <a:lnTo>
                      <a:pt x="238" y="1096"/>
                    </a:lnTo>
                    <a:lnTo>
                      <a:pt x="232" y="1130"/>
                    </a:lnTo>
                    <a:lnTo>
                      <a:pt x="222" y="1164"/>
                    </a:lnTo>
                    <a:lnTo>
                      <a:pt x="212" y="1200"/>
                    </a:lnTo>
                    <a:lnTo>
                      <a:pt x="202" y="1234"/>
                    </a:lnTo>
                    <a:lnTo>
                      <a:pt x="188" y="1266"/>
                    </a:lnTo>
                    <a:lnTo>
                      <a:pt x="172" y="1294"/>
                    </a:lnTo>
                    <a:lnTo>
                      <a:pt x="162" y="1306"/>
                    </a:lnTo>
                    <a:lnTo>
                      <a:pt x="152" y="1316"/>
                    </a:lnTo>
                    <a:lnTo>
                      <a:pt x="142" y="1324"/>
                    </a:lnTo>
                    <a:lnTo>
                      <a:pt x="132" y="1330"/>
                    </a:lnTo>
                    <a:lnTo>
                      <a:pt x="132" y="1330"/>
                    </a:lnTo>
                    <a:lnTo>
                      <a:pt x="130" y="1332"/>
                    </a:lnTo>
                    <a:lnTo>
                      <a:pt x="126" y="1334"/>
                    </a:lnTo>
                    <a:lnTo>
                      <a:pt x="126" y="1338"/>
                    </a:lnTo>
                    <a:lnTo>
                      <a:pt x="130" y="1344"/>
                    </a:lnTo>
                    <a:lnTo>
                      <a:pt x="130" y="1344"/>
                    </a:lnTo>
                    <a:lnTo>
                      <a:pt x="134" y="1348"/>
                    </a:lnTo>
                    <a:lnTo>
                      <a:pt x="146" y="1356"/>
                    </a:lnTo>
                    <a:lnTo>
                      <a:pt x="154" y="1358"/>
                    </a:lnTo>
                    <a:lnTo>
                      <a:pt x="162" y="1358"/>
                    </a:lnTo>
                    <a:lnTo>
                      <a:pt x="172" y="1358"/>
                    </a:lnTo>
                    <a:lnTo>
                      <a:pt x="184" y="1354"/>
                    </a:lnTo>
                    <a:lnTo>
                      <a:pt x="184" y="1354"/>
                    </a:lnTo>
                    <a:lnTo>
                      <a:pt x="190" y="1352"/>
                    </a:lnTo>
                    <a:lnTo>
                      <a:pt x="194" y="1352"/>
                    </a:lnTo>
                    <a:lnTo>
                      <a:pt x="200" y="1350"/>
                    </a:lnTo>
                    <a:lnTo>
                      <a:pt x="206" y="1344"/>
                    </a:lnTo>
                    <a:lnTo>
                      <a:pt x="206" y="1344"/>
                    </a:lnTo>
                    <a:lnTo>
                      <a:pt x="214" y="1330"/>
                    </a:lnTo>
                    <a:lnTo>
                      <a:pt x="224" y="1312"/>
                    </a:lnTo>
                    <a:lnTo>
                      <a:pt x="232" y="1290"/>
                    </a:lnTo>
                    <a:lnTo>
                      <a:pt x="242" y="1264"/>
                    </a:lnTo>
                    <a:lnTo>
                      <a:pt x="262" y="1194"/>
                    </a:lnTo>
                    <a:lnTo>
                      <a:pt x="282" y="1102"/>
                    </a:lnTo>
                    <a:lnTo>
                      <a:pt x="282" y="1102"/>
                    </a:lnTo>
                    <a:lnTo>
                      <a:pt x="298" y="1102"/>
                    </a:lnTo>
                    <a:lnTo>
                      <a:pt x="318" y="1100"/>
                    </a:lnTo>
                    <a:lnTo>
                      <a:pt x="338" y="1098"/>
                    </a:lnTo>
                    <a:lnTo>
                      <a:pt x="360" y="1092"/>
                    </a:lnTo>
                    <a:lnTo>
                      <a:pt x="382" y="1086"/>
                    </a:lnTo>
                    <a:lnTo>
                      <a:pt x="404" y="1074"/>
                    </a:lnTo>
                    <a:lnTo>
                      <a:pt x="426" y="1062"/>
                    </a:lnTo>
                    <a:lnTo>
                      <a:pt x="450" y="1044"/>
                    </a:lnTo>
                    <a:lnTo>
                      <a:pt x="472" y="1024"/>
                    </a:lnTo>
                    <a:lnTo>
                      <a:pt x="492" y="998"/>
                    </a:lnTo>
                    <a:lnTo>
                      <a:pt x="512" y="968"/>
                    </a:lnTo>
                    <a:lnTo>
                      <a:pt x="528" y="934"/>
                    </a:lnTo>
                    <a:lnTo>
                      <a:pt x="544" y="894"/>
                    </a:lnTo>
                    <a:lnTo>
                      <a:pt x="556" y="846"/>
                    </a:lnTo>
                    <a:lnTo>
                      <a:pt x="566" y="794"/>
                    </a:lnTo>
                    <a:lnTo>
                      <a:pt x="574" y="736"/>
                    </a:lnTo>
                    <a:lnTo>
                      <a:pt x="574" y="736"/>
                    </a:lnTo>
                    <a:lnTo>
                      <a:pt x="574" y="712"/>
                    </a:lnTo>
                    <a:lnTo>
                      <a:pt x="572" y="686"/>
                    </a:lnTo>
                    <a:lnTo>
                      <a:pt x="568" y="652"/>
                    </a:lnTo>
                    <a:lnTo>
                      <a:pt x="562" y="612"/>
                    </a:lnTo>
                    <a:lnTo>
                      <a:pt x="552" y="566"/>
                    </a:lnTo>
                    <a:lnTo>
                      <a:pt x="538" y="518"/>
                    </a:lnTo>
                    <a:lnTo>
                      <a:pt x="528" y="494"/>
                    </a:lnTo>
                    <a:lnTo>
                      <a:pt x="518" y="468"/>
                    </a:lnTo>
                    <a:lnTo>
                      <a:pt x="518" y="468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16"/>
              <p:cNvSpPr>
                <a:spLocks noChangeAspect="1"/>
              </p:cNvSpPr>
              <p:nvPr/>
            </p:nvSpPr>
            <p:spPr bwMode="auto">
              <a:xfrm rot="6533397">
                <a:off x="7959862" y="4914145"/>
                <a:ext cx="854656" cy="1307334"/>
              </a:xfrm>
              <a:custGeom>
                <a:avLst/>
                <a:gdLst/>
                <a:ahLst/>
                <a:cxnLst>
                  <a:cxn ang="0">
                    <a:pos x="942" y="650"/>
                  </a:cxn>
                  <a:cxn ang="0">
                    <a:pos x="932" y="564"/>
                  </a:cxn>
                  <a:cxn ang="0">
                    <a:pos x="906" y="552"/>
                  </a:cxn>
                  <a:cxn ang="0">
                    <a:pos x="752" y="596"/>
                  </a:cxn>
                  <a:cxn ang="0">
                    <a:pos x="706" y="618"/>
                  </a:cxn>
                  <a:cxn ang="0">
                    <a:pos x="654" y="660"/>
                  </a:cxn>
                  <a:cxn ang="0">
                    <a:pos x="650" y="654"/>
                  </a:cxn>
                  <a:cxn ang="0">
                    <a:pos x="744" y="506"/>
                  </a:cxn>
                  <a:cxn ang="0">
                    <a:pos x="744" y="390"/>
                  </a:cxn>
                  <a:cxn ang="0">
                    <a:pos x="702" y="264"/>
                  </a:cxn>
                  <a:cxn ang="0">
                    <a:pos x="594" y="224"/>
                  </a:cxn>
                  <a:cxn ang="0">
                    <a:pos x="498" y="116"/>
                  </a:cxn>
                  <a:cxn ang="0">
                    <a:pos x="472" y="8"/>
                  </a:cxn>
                  <a:cxn ang="0">
                    <a:pos x="470" y="8"/>
                  </a:cxn>
                  <a:cxn ang="0">
                    <a:pos x="444" y="116"/>
                  </a:cxn>
                  <a:cxn ang="0">
                    <a:pos x="350" y="224"/>
                  </a:cxn>
                  <a:cxn ang="0">
                    <a:pos x="240" y="264"/>
                  </a:cxn>
                  <a:cxn ang="0">
                    <a:pos x="198" y="390"/>
                  </a:cxn>
                  <a:cxn ang="0">
                    <a:pos x="198" y="506"/>
                  </a:cxn>
                  <a:cxn ang="0">
                    <a:pos x="292" y="654"/>
                  </a:cxn>
                  <a:cxn ang="0">
                    <a:pos x="288" y="660"/>
                  </a:cxn>
                  <a:cxn ang="0">
                    <a:pos x="240" y="622"/>
                  </a:cxn>
                  <a:cxn ang="0">
                    <a:pos x="180" y="592"/>
                  </a:cxn>
                  <a:cxn ang="0">
                    <a:pos x="30" y="552"/>
                  </a:cxn>
                  <a:cxn ang="0">
                    <a:pos x="8" y="576"/>
                  </a:cxn>
                  <a:cxn ang="0">
                    <a:pos x="8" y="692"/>
                  </a:cxn>
                  <a:cxn ang="0">
                    <a:pos x="22" y="740"/>
                  </a:cxn>
                  <a:cxn ang="0">
                    <a:pos x="52" y="782"/>
                  </a:cxn>
                  <a:cxn ang="0">
                    <a:pos x="88" y="804"/>
                  </a:cxn>
                  <a:cxn ang="0">
                    <a:pos x="150" y="840"/>
                  </a:cxn>
                  <a:cxn ang="0">
                    <a:pos x="178" y="912"/>
                  </a:cxn>
                  <a:cxn ang="0">
                    <a:pos x="106" y="1008"/>
                  </a:cxn>
                  <a:cxn ang="0">
                    <a:pos x="174" y="1016"/>
                  </a:cxn>
                  <a:cxn ang="0">
                    <a:pos x="274" y="1056"/>
                  </a:cxn>
                  <a:cxn ang="0">
                    <a:pos x="346" y="1062"/>
                  </a:cxn>
                  <a:cxn ang="0">
                    <a:pos x="444" y="1020"/>
                  </a:cxn>
                  <a:cxn ang="0">
                    <a:pos x="430" y="1246"/>
                  </a:cxn>
                  <a:cxn ang="0">
                    <a:pos x="386" y="1382"/>
                  </a:cxn>
                  <a:cxn ang="0">
                    <a:pos x="352" y="1416"/>
                  </a:cxn>
                  <a:cxn ang="0">
                    <a:pos x="354" y="1432"/>
                  </a:cxn>
                  <a:cxn ang="0">
                    <a:pos x="386" y="1444"/>
                  </a:cxn>
                  <a:cxn ang="0">
                    <a:pos x="428" y="1430"/>
                  </a:cxn>
                  <a:cxn ang="0">
                    <a:pos x="448" y="1418"/>
                  </a:cxn>
                  <a:cxn ang="0">
                    <a:pos x="488" y="1236"/>
                  </a:cxn>
                  <a:cxn ang="0">
                    <a:pos x="516" y="1030"/>
                  </a:cxn>
                  <a:cxn ang="0">
                    <a:pos x="616" y="1064"/>
                  </a:cxn>
                  <a:cxn ang="0">
                    <a:pos x="682" y="1050"/>
                  </a:cxn>
                  <a:cxn ang="0">
                    <a:pos x="790" y="1012"/>
                  </a:cxn>
                  <a:cxn ang="0">
                    <a:pos x="810" y="988"/>
                  </a:cxn>
                  <a:cxn ang="0">
                    <a:pos x="764" y="896"/>
                  </a:cxn>
                  <a:cxn ang="0">
                    <a:pos x="804" y="830"/>
                  </a:cxn>
                  <a:cxn ang="0">
                    <a:pos x="868" y="798"/>
                  </a:cxn>
                  <a:cxn ang="0">
                    <a:pos x="902" y="772"/>
                  </a:cxn>
                  <a:cxn ang="0">
                    <a:pos x="924" y="732"/>
                  </a:cxn>
                </a:cxnLst>
                <a:rect l="0" t="0" r="r" b="b"/>
                <a:pathLst>
                  <a:path w="944" h="1444">
                    <a:moveTo>
                      <a:pt x="924" y="732"/>
                    </a:moveTo>
                    <a:lnTo>
                      <a:pt x="924" y="732"/>
                    </a:lnTo>
                    <a:lnTo>
                      <a:pt x="932" y="706"/>
                    </a:lnTo>
                    <a:lnTo>
                      <a:pt x="938" y="678"/>
                    </a:lnTo>
                    <a:lnTo>
                      <a:pt x="942" y="650"/>
                    </a:lnTo>
                    <a:lnTo>
                      <a:pt x="944" y="622"/>
                    </a:lnTo>
                    <a:lnTo>
                      <a:pt x="942" y="598"/>
                    </a:lnTo>
                    <a:lnTo>
                      <a:pt x="938" y="578"/>
                    </a:lnTo>
                    <a:lnTo>
                      <a:pt x="934" y="570"/>
                    </a:lnTo>
                    <a:lnTo>
                      <a:pt x="932" y="564"/>
                    </a:lnTo>
                    <a:lnTo>
                      <a:pt x="926" y="558"/>
                    </a:lnTo>
                    <a:lnTo>
                      <a:pt x="922" y="556"/>
                    </a:lnTo>
                    <a:lnTo>
                      <a:pt x="922" y="556"/>
                    </a:lnTo>
                    <a:lnTo>
                      <a:pt x="916" y="554"/>
                    </a:lnTo>
                    <a:lnTo>
                      <a:pt x="906" y="552"/>
                    </a:lnTo>
                    <a:lnTo>
                      <a:pt x="886" y="554"/>
                    </a:lnTo>
                    <a:lnTo>
                      <a:pt x="862" y="558"/>
                    </a:lnTo>
                    <a:lnTo>
                      <a:pt x="838" y="566"/>
                    </a:lnTo>
                    <a:lnTo>
                      <a:pt x="788" y="582"/>
                    </a:lnTo>
                    <a:lnTo>
                      <a:pt x="752" y="596"/>
                    </a:lnTo>
                    <a:lnTo>
                      <a:pt x="752" y="596"/>
                    </a:lnTo>
                    <a:lnTo>
                      <a:pt x="750" y="596"/>
                    </a:lnTo>
                    <a:lnTo>
                      <a:pt x="750" y="596"/>
                    </a:lnTo>
                    <a:lnTo>
                      <a:pt x="726" y="608"/>
                    </a:lnTo>
                    <a:lnTo>
                      <a:pt x="706" y="618"/>
                    </a:lnTo>
                    <a:lnTo>
                      <a:pt x="692" y="630"/>
                    </a:lnTo>
                    <a:lnTo>
                      <a:pt x="678" y="638"/>
                    </a:lnTo>
                    <a:lnTo>
                      <a:pt x="662" y="654"/>
                    </a:lnTo>
                    <a:lnTo>
                      <a:pt x="658" y="658"/>
                    </a:lnTo>
                    <a:lnTo>
                      <a:pt x="654" y="660"/>
                    </a:lnTo>
                    <a:lnTo>
                      <a:pt x="654" y="660"/>
                    </a:lnTo>
                    <a:lnTo>
                      <a:pt x="650" y="660"/>
                    </a:lnTo>
                    <a:lnTo>
                      <a:pt x="648" y="658"/>
                    </a:lnTo>
                    <a:lnTo>
                      <a:pt x="650" y="654"/>
                    </a:lnTo>
                    <a:lnTo>
                      <a:pt x="650" y="654"/>
                    </a:lnTo>
                    <a:lnTo>
                      <a:pt x="660" y="638"/>
                    </a:lnTo>
                    <a:lnTo>
                      <a:pt x="724" y="548"/>
                    </a:lnTo>
                    <a:lnTo>
                      <a:pt x="724" y="548"/>
                    </a:lnTo>
                    <a:lnTo>
                      <a:pt x="736" y="528"/>
                    </a:lnTo>
                    <a:lnTo>
                      <a:pt x="744" y="506"/>
                    </a:lnTo>
                    <a:lnTo>
                      <a:pt x="748" y="484"/>
                    </a:lnTo>
                    <a:lnTo>
                      <a:pt x="750" y="462"/>
                    </a:lnTo>
                    <a:lnTo>
                      <a:pt x="750" y="438"/>
                    </a:lnTo>
                    <a:lnTo>
                      <a:pt x="748" y="414"/>
                    </a:lnTo>
                    <a:lnTo>
                      <a:pt x="744" y="390"/>
                    </a:lnTo>
                    <a:lnTo>
                      <a:pt x="740" y="368"/>
                    </a:lnTo>
                    <a:lnTo>
                      <a:pt x="728" y="328"/>
                    </a:lnTo>
                    <a:lnTo>
                      <a:pt x="716" y="294"/>
                    </a:lnTo>
                    <a:lnTo>
                      <a:pt x="702" y="264"/>
                    </a:lnTo>
                    <a:lnTo>
                      <a:pt x="702" y="264"/>
                    </a:lnTo>
                    <a:lnTo>
                      <a:pt x="680" y="260"/>
                    </a:lnTo>
                    <a:lnTo>
                      <a:pt x="660" y="254"/>
                    </a:lnTo>
                    <a:lnTo>
                      <a:pt x="642" y="248"/>
                    </a:lnTo>
                    <a:lnTo>
                      <a:pt x="624" y="240"/>
                    </a:lnTo>
                    <a:lnTo>
                      <a:pt x="594" y="224"/>
                    </a:lnTo>
                    <a:lnTo>
                      <a:pt x="566" y="204"/>
                    </a:lnTo>
                    <a:lnTo>
                      <a:pt x="544" y="184"/>
                    </a:lnTo>
                    <a:lnTo>
                      <a:pt x="526" y="162"/>
                    </a:lnTo>
                    <a:lnTo>
                      <a:pt x="510" y="138"/>
                    </a:lnTo>
                    <a:lnTo>
                      <a:pt x="498" y="116"/>
                    </a:lnTo>
                    <a:lnTo>
                      <a:pt x="490" y="92"/>
                    </a:lnTo>
                    <a:lnTo>
                      <a:pt x="482" y="72"/>
                    </a:lnTo>
                    <a:lnTo>
                      <a:pt x="478" y="52"/>
                    </a:lnTo>
                    <a:lnTo>
                      <a:pt x="474" y="34"/>
                    </a:lnTo>
                    <a:lnTo>
                      <a:pt x="472" y="8"/>
                    </a:lnTo>
                    <a:lnTo>
                      <a:pt x="472" y="0"/>
                    </a:lnTo>
                    <a:lnTo>
                      <a:pt x="472" y="2"/>
                    </a:lnTo>
                    <a:lnTo>
                      <a:pt x="472" y="0"/>
                    </a:lnTo>
                    <a:lnTo>
                      <a:pt x="472" y="0"/>
                    </a:lnTo>
                    <a:lnTo>
                      <a:pt x="470" y="8"/>
                    </a:lnTo>
                    <a:lnTo>
                      <a:pt x="468" y="34"/>
                    </a:lnTo>
                    <a:lnTo>
                      <a:pt x="466" y="52"/>
                    </a:lnTo>
                    <a:lnTo>
                      <a:pt x="460" y="72"/>
                    </a:lnTo>
                    <a:lnTo>
                      <a:pt x="454" y="92"/>
                    </a:lnTo>
                    <a:lnTo>
                      <a:pt x="444" y="116"/>
                    </a:lnTo>
                    <a:lnTo>
                      <a:pt x="432" y="138"/>
                    </a:lnTo>
                    <a:lnTo>
                      <a:pt x="418" y="162"/>
                    </a:lnTo>
                    <a:lnTo>
                      <a:pt x="398" y="184"/>
                    </a:lnTo>
                    <a:lnTo>
                      <a:pt x="376" y="204"/>
                    </a:lnTo>
                    <a:lnTo>
                      <a:pt x="350" y="224"/>
                    </a:lnTo>
                    <a:lnTo>
                      <a:pt x="318" y="240"/>
                    </a:lnTo>
                    <a:lnTo>
                      <a:pt x="300" y="248"/>
                    </a:lnTo>
                    <a:lnTo>
                      <a:pt x="282" y="254"/>
                    </a:lnTo>
                    <a:lnTo>
                      <a:pt x="262" y="260"/>
                    </a:lnTo>
                    <a:lnTo>
                      <a:pt x="240" y="264"/>
                    </a:lnTo>
                    <a:lnTo>
                      <a:pt x="240" y="264"/>
                    </a:lnTo>
                    <a:lnTo>
                      <a:pt x="226" y="294"/>
                    </a:lnTo>
                    <a:lnTo>
                      <a:pt x="214" y="328"/>
                    </a:lnTo>
                    <a:lnTo>
                      <a:pt x="202" y="368"/>
                    </a:lnTo>
                    <a:lnTo>
                      <a:pt x="198" y="390"/>
                    </a:lnTo>
                    <a:lnTo>
                      <a:pt x="194" y="414"/>
                    </a:lnTo>
                    <a:lnTo>
                      <a:pt x="192" y="438"/>
                    </a:lnTo>
                    <a:lnTo>
                      <a:pt x="192" y="462"/>
                    </a:lnTo>
                    <a:lnTo>
                      <a:pt x="194" y="484"/>
                    </a:lnTo>
                    <a:lnTo>
                      <a:pt x="198" y="506"/>
                    </a:lnTo>
                    <a:lnTo>
                      <a:pt x="208" y="528"/>
                    </a:lnTo>
                    <a:lnTo>
                      <a:pt x="218" y="548"/>
                    </a:lnTo>
                    <a:lnTo>
                      <a:pt x="218" y="548"/>
                    </a:lnTo>
                    <a:lnTo>
                      <a:pt x="282" y="638"/>
                    </a:lnTo>
                    <a:lnTo>
                      <a:pt x="292" y="654"/>
                    </a:lnTo>
                    <a:lnTo>
                      <a:pt x="292" y="654"/>
                    </a:lnTo>
                    <a:lnTo>
                      <a:pt x="294" y="658"/>
                    </a:lnTo>
                    <a:lnTo>
                      <a:pt x="292" y="660"/>
                    </a:lnTo>
                    <a:lnTo>
                      <a:pt x="288" y="660"/>
                    </a:lnTo>
                    <a:lnTo>
                      <a:pt x="288" y="660"/>
                    </a:lnTo>
                    <a:lnTo>
                      <a:pt x="284" y="658"/>
                    </a:lnTo>
                    <a:lnTo>
                      <a:pt x="280" y="654"/>
                    </a:lnTo>
                    <a:lnTo>
                      <a:pt x="266" y="640"/>
                    </a:lnTo>
                    <a:lnTo>
                      <a:pt x="254" y="632"/>
                    </a:lnTo>
                    <a:lnTo>
                      <a:pt x="240" y="622"/>
                    </a:lnTo>
                    <a:lnTo>
                      <a:pt x="224" y="612"/>
                    </a:lnTo>
                    <a:lnTo>
                      <a:pt x="202" y="602"/>
                    </a:lnTo>
                    <a:lnTo>
                      <a:pt x="202" y="600"/>
                    </a:lnTo>
                    <a:lnTo>
                      <a:pt x="202" y="600"/>
                    </a:lnTo>
                    <a:lnTo>
                      <a:pt x="180" y="592"/>
                    </a:lnTo>
                    <a:lnTo>
                      <a:pt x="126" y="572"/>
                    </a:lnTo>
                    <a:lnTo>
                      <a:pt x="96" y="562"/>
                    </a:lnTo>
                    <a:lnTo>
                      <a:pt x="66" y="556"/>
                    </a:lnTo>
                    <a:lnTo>
                      <a:pt x="42" y="552"/>
                    </a:lnTo>
                    <a:lnTo>
                      <a:pt x="30" y="552"/>
                    </a:lnTo>
                    <a:lnTo>
                      <a:pt x="22" y="556"/>
                    </a:lnTo>
                    <a:lnTo>
                      <a:pt x="22" y="556"/>
                    </a:lnTo>
                    <a:lnTo>
                      <a:pt x="18" y="558"/>
                    </a:lnTo>
                    <a:lnTo>
                      <a:pt x="14" y="562"/>
                    </a:lnTo>
                    <a:lnTo>
                      <a:pt x="8" y="576"/>
                    </a:lnTo>
                    <a:lnTo>
                      <a:pt x="2" y="594"/>
                    </a:lnTo>
                    <a:lnTo>
                      <a:pt x="0" y="616"/>
                    </a:lnTo>
                    <a:lnTo>
                      <a:pt x="2" y="640"/>
                    </a:lnTo>
                    <a:lnTo>
                      <a:pt x="4" y="666"/>
                    </a:lnTo>
                    <a:lnTo>
                      <a:pt x="8" y="692"/>
                    </a:lnTo>
                    <a:lnTo>
                      <a:pt x="16" y="718"/>
                    </a:lnTo>
                    <a:lnTo>
                      <a:pt x="16" y="718"/>
                    </a:lnTo>
                    <a:lnTo>
                      <a:pt x="16" y="726"/>
                    </a:lnTo>
                    <a:lnTo>
                      <a:pt x="16" y="726"/>
                    </a:lnTo>
                    <a:lnTo>
                      <a:pt x="22" y="740"/>
                    </a:lnTo>
                    <a:lnTo>
                      <a:pt x="30" y="754"/>
                    </a:lnTo>
                    <a:lnTo>
                      <a:pt x="38" y="768"/>
                    </a:lnTo>
                    <a:lnTo>
                      <a:pt x="50" y="782"/>
                    </a:lnTo>
                    <a:lnTo>
                      <a:pt x="50" y="782"/>
                    </a:lnTo>
                    <a:lnTo>
                      <a:pt x="52" y="782"/>
                    </a:lnTo>
                    <a:lnTo>
                      <a:pt x="52" y="782"/>
                    </a:lnTo>
                    <a:lnTo>
                      <a:pt x="60" y="790"/>
                    </a:lnTo>
                    <a:lnTo>
                      <a:pt x="70" y="796"/>
                    </a:lnTo>
                    <a:lnTo>
                      <a:pt x="78" y="800"/>
                    </a:lnTo>
                    <a:lnTo>
                      <a:pt x="88" y="804"/>
                    </a:lnTo>
                    <a:lnTo>
                      <a:pt x="88" y="804"/>
                    </a:lnTo>
                    <a:lnTo>
                      <a:pt x="104" y="808"/>
                    </a:lnTo>
                    <a:lnTo>
                      <a:pt x="128" y="822"/>
                    </a:lnTo>
                    <a:lnTo>
                      <a:pt x="138" y="830"/>
                    </a:lnTo>
                    <a:lnTo>
                      <a:pt x="150" y="840"/>
                    </a:lnTo>
                    <a:lnTo>
                      <a:pt x="160" y="852"/>
                    </a:lnTo>
                    <a:lnTo>
                      <a:pt x="168" y="866"/>
                    </a:lnTo>
                    <a:lnTo>
                      <a:pt x="176" y="880"/>
                    </a:lnTo>
                    <a:lnTo>
                      <a:pt x="178" y="896"/>
                    </a:lnTo>
                    <a:lnTo>
                      <a:pt x="178" y="912"/>
                    </a:lnTo>
                    <a:lnTo>
                      <a:pt x="174" y="930"/>
                    </a:lnTo>
                    <a:lnTo>
                      <a:pt x="166" y="948"/>
                    </a:lnTo>
                    <a:lnTo>
                      <a:pt x="152" y="968"/>
                    </a:lnTo>
                    <a:lnTo>
                      <a:pt x="132" y="988"/>
                    </a:lnTo>
                    <a:lnTo>
                      <a:pt x="106" y="1008"/>
                    </a:lnTo>
                    <a:lnTo>
                      <a:pt x="106" y="1008"/>
                    </a:lnTo>
                    <a:lnTo>
                      <a:pt x="118" y="1008"/>
                    </a:lnTo>
                    <a:lnTo>
                      <a:pt x="132" y="1008"/>
                    </a:lnTo>
                    <a:lnTo>
                      <a:pt x="152" y="1012"/>
                    </a:lnTo>
                    <a:lnTo>
                      <a:pt x="174" y="1016"/>
                    </a:lnTo>
                    <a:lnTo>
                      <a:pt x="202" y="1024"/>
                    </a:lnTo>
                    <a:lnTo>
                      <a:pt x="230" y="1034"/>
                    </a:lnTo>
                    <a:lnTo>
                      <a:pt x="260" y="1050"/>
                    </a:lnTo>
                    <a:lnTo>
                      <a:pt x="260" y="1050"/>
                    </a:lnTo>
                    <a:lnTo>
                      <a:pt x="274" y="1056"/>
                    </a:lnTo>
                    <a:lnTo>
                      <a:pt x="288" y="1060"/>
                    </a:lnTo>
                    <a:lnTo>
                      <a:pt x="304" y="1064"/>
                    </a:lnTo>
                    <a:lnTo>
                      <a:pt x="318" y="1064"/>
                    </a:lnTo>
                    <a:lnTo>
                      <a:pt x="332" y="1064"/>
                    </a:lnTo>
                    <a:lnTo>
                      <a:pt x="346" y="1062"/>
                    </a:lnTo>
                    <a:lnTo>
                      <a:pt x="372" y="1056"/>
                    </a:lnTo>
                    <a:lnTo>
                      <a:pt x="396" y="1046"/>
                    </a:lnTo>
                    <a:lnTo>
                      <a:pt x="418" y="1036"/>
                    </a:lnTo>
                    <a:lnTo>
                      <a:pt x="444" y="1020"/>
                    </a:lnTo>
                    <a:lnTo>
                      <a:pt x="444" y="1020"/>
                    </a:lnTo>
                    <a:lnTo>
                      <a:pt x="444" y="1050"/>
                    </a:lnTo>
                    <a:lnTo>
                      <a:pt x="444" y="1096"/>
                    </a:lnTo>
                    <a:lnTo>
                      <a:pt x="442" y="1152"/>
                    </a:lnTo>
                    <a:lnTo>
                      <a:pt x="436" y="1214"/>
                    </a:lnTo>
                    <a:lnTo>
                      <a:pt x="430" y="1246"/>
                    </a:lnTo>
                    <a:lnTo>
                      <a:pt x="424" y="1276"/>
                    </a:lnTo>
                    <a:lnTo>
                      <a:pt x="418" y="1306"/>
                    </a:lnTo>
                    <a:lnTo>
                      <a:pt x="408" y="1334"/>
                    </a:lnTo>
                    <a:lnTo>
                      <a:pt x="398" y="1360"/>
                    </a:lnTo>
                    <a:lnTo>
                      <a:pt x="386" y="1382"/>
                    </a:lnTo>
                    <a:lnTo>
                      <a:pt x="372" y="1400"/>
                    </a:lnTo>
                    <a:lnTo>
                      <a:pt x="364" y="1408"/>
                    </a:lnTo>
                    <a:lnTo>
                      <a:pt x="356" y="1414"/>
                    </a:lnTo>
                    <a:lnTo>
                      <a:pt x="356" y="1414"/>
                    </a:lnTo>
                    <a:lnTo>
                      <a:pt x="352" y="1416"/>
                    </a:lnTo>
                    <a:lnTo>
                      <a:pt x="350" y="1420"/>
                    </a:lnTo>
                    <a:lnTo>
                      <a:pt x="348" y="1422"/>
                    </a:lnTo>
                    <a:lnTo>
                      <a:pt x="350" y="1426"/>
                    </a:lnTo>
                    <a:lnTo>
                      <a:pt x="352" y="1428"/>
                    </a:lnTo>
                    <a:lnTo>
                      <a:pt x="354" y="1432"/>
                    </a:lnTo>
                    <a:lnTo>
                      <a:pt x="354" y="1432"/>
                    </a:lnTo>
                    <a:lnTo>
                      <a:pt x="362" y="1438"/>
                    </a:lnTo>
                    <a:lnTo>
                      <a:pt x="368" y="1440"/>
                    </a:lnTo>
                    <a:lnTo>
                      <a:pt x="376" y="1444"/>
                    </a:lnTo>
                    <a:lnTo>
                      <a:pt x="386" y="1444"/>
                    </a:lnTo>
                    <a:lnTo>
                      <a:pt x="398" y="1444"/>
                    </a:lnTo>
                    <a:lnTo>
                      <a:pt x="410" y="1440"/>
                    </a:lnTo>
                    <a:lnTo>
                      <a:pt x="422" y="1434"/>
                    </a:lnTo>
                    <a:lnTo>
                      <a:pt x="422" y="1434"/>
                    </a:lnTo>
                    <a:lnTo>
                      <a:pt x="428" y="1430"/>
                    </a:lnTo>
                    <a:lnTo>
                      <a:pt x="434" y="1430"/>
                    </a:lnTo>
                    <a:lnTo>
                      <a:pt x="442" y="1428"/>
                    </a:lnTo>
                    <a:lnTo>
                      <a:pt x="444" y="1424"/>
                    </a:lnTo>
                    <a:lnTo>
                      <a:pt x="448" y="1418"/>
                    </a:lnTo>
                    <a:lnTo>
                      <a:pt x="448" y="1418"/>
                    </a:lnTo>
                    <a:lnTo>
                      <a:pt x="458" y="1398"/>
                    </a:lnTo>
                    <a:lnTo>
                      <a:pt x="466" y="1370"/>
                    </a:lnTo>
                    <a:lnTo>
                      <a:pt x="474" y="1334"/>
                    </a:lnTo>
                    <a:lnTo>
                      <a:pt x="482" y="1288"/>
                    </a:lnTo>
                    <a:lnTo>
                      <a:pt x="488" y="1236"/>
                    </a:lnTo>
                    <a:lnTo>
                      <a:pt x="494" y="1174"/>
                    </a:lnTo>
                    <a:lnTo>
                      <a:pt x="498" y="1104"/>
                    </a:lnTo>
                    <a:lnTo>
                      <a:pt x="502" y="1022"/>
                    </a:lnTo>
                    <a:lnTo>
                      <a:pt x="502" y="1022"/>
                    </a:lnTo>
                    <a:lnTo>
                      <a:pt x="516" y="1030"/>
                    </a:lnTo>
                    <a:lnTo>
                      <a:pt x="532" y="1040"/>
                    </a:lnTo>
                    <a:lnTo>
                      <a:pt x="552" y="1050"/>
                    </a:lnTo>
                    <a:lnTo>
                      <a:pt x="576" y="1058"/>
                    </a:lnTo>
                    <a:lnTo>
                      <a:pt x="602" y="1062"/>
                    </a:lnTo>
                    <a:lnTo>
                      <a:pt x="616" y="1064"/>
                    </a:lnTo>
                    <a:lnTo>
                      <a:pt x="628" y="1064"/>
                    </a:lnTo>
                    <a:lnTo>
                      <a:pt x="642" y="1064"/>
                    </a:lnTo>
                    <a:lnTo>
                      <a:pt x="656" y="1060"/>
                    </a:lnTo>
                    <a:lnTo>
                      <a:pt x="668" y="1056"/>
                    </a:lnTo>
                    <a:lnTo>
                      <a:pt x="682" y="1050"/>
                    </a:lnTo>
                    <a:lnTo>
                      <a:pt x="682" y="1050"/>
                    </a:lnTo>
                    <a:lnTo>
                      <a:pt x="712" y="1034"/>
                    </a:lnTo>
                    <a:lnTo>
                      <a:pt x="742" y="1024"/>
                    </a:lnTo>
                    <a:lnTo>
                      <a:pt x="768" y="1016"/>
                    </a:lnTo>
                    <a:lnTo>
                      <a:pt x="790" y="1012"/>
                    </a:lnTo>
                    <a:lnTo>
                      <a:pt x="810" y="1008"/>
                    </a:lnTo>
                    <a:lnTo>
                      <a:pt x="824" y="1008"/>
                    </a:lnTo>
                    <a:lnTo>
                      <a:pt x="836" y="1008"/>
                    </a:lnTo>
                    <a:lnTo>
                      <a:pt x="836" y="1008"/>
                    </a:lnTo>
                    <a:lnTo>
                      <a:pt x="810" y="988"/>
                    </a:lnTo>
                    <a:lnTo>
                      <a:pt x="790" y="968"/>
                    </a:lnTo>
                    <a:lnTo>
                      <a:pt x="776" y="948"/>
                    </a:lnTo>
                    <a:lnTo>
                      <a:pt x="768" y="930"/>
                    </a:lnTo>
                    <a:lnTo>
                      <a:pt x="764" y="912"/>
                    </a:lnTo>
                    <a:lnTo>
                      <a:pt x="764" y="896"/>
                    </a:lnTo>
                    <a:lnTo>
                      <a:pt x="768" y="880"/>
                    </a:lnTo>
                    <a:lnTo>
                      <a:pt x="774" y="866"/>
                    </a:lnTo>
                    <a:lnTo>
                      <a:pt x="782" y="852"/>
                    </a:lnTo>
                    <a:lnTo>
                      <a:pt x="792" y="840"/>
                    </a:lnTo>
                    <a:lnTo>
                      <a:pt x="804" y="830"/>
                    </a:lnTo>
                    <a:lnTo>
                      <a:pt x="816" y="822"/>
                    </a:lnTo>
                    <a:lnTo>
                      <a:pt x="838" y="808"/>
                    </a:lnTo>
                    <a:lnTo>
                      <a:pt x="854" y="804"/>
                    </a:lnTo>
                    <a:lnTo>
                      <a:pt x="854" y="804"/>
                    </a:lnTo>
                    <a:lnTo>
                      <a:pt x="868" y="798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92" y="782"/>
                    </a:lnTo>
                    <a:lnTo>
                      <a:pt x="902" y="772"/>
                    </a:lnTo>
                    <a:lnTo>
                      <a:pt x="910" y="762"/>
                    </a:lnTo>
                    <a:lnTo>
                      <a:pt x="918" y="748"/>
                    </a:lnTo>
                    <a:lnTo>
                      <a:pt x="918" y="748"/>
                    </a:lnTo>
                    <a:lnTo>
                      <a:pt x="924" y="732"/>
                    </a:lnTo>
                    <a:lnTo>
                      <a:pt x="924" y="732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20"/>
              <p:cNvSpPr>
                <a:spLocks noChangeAspect="1"/>
              </p:cNvSpPr>
              <p:nvPr/>
            </p:nvSpPr>
            <p:spPr bwMode="auto">
              <a:xfrm rot="7604267">
                <a:off x="7426592" y="5451070"/>
                <a:ext cx="795973" cy="1524580"/>
              </a:xfrm>
              <a:custGeom>
                <a:avLst/>
                <a:gdLst/>
                <a:ahLst/>
                <a:cxnLst>
                  <a:cxn ang="0">
                    <a:pos x="846" y="504"/>
                  </a:cxn>
                  <a:cxn ang="0">
                    <a:pos x="764" y="522"/>
                  </a:cxn>
                  <a:cxn ang="0">
                    <a:pos x="702" y="500"/>
                  </a:cxn>
                  <a:cxn ang="0">
                    <a:pos x="660" y="452"/>
                  </a:cxn>
                  <a:cxn ang="0">
                    <a:pos x="620" y="326"/>
                  </a:cxn>
                  <a:cxn ang="0">
                    <a:pos x="612" y="232"/>
                  </a:cxn>
                  <a:cxn ang="0">
                    <a:pos x="556" y="198"/>
                  </a:cxn>
                  <a:cxn ang="0">
                    <a:pos x="474" y="96"/>
                  </a:cxn>
                  <a:cxn ang="0">
                    <a:pos x="422" y="0"/>
                  </a:cxn>
                  <a:cxn ang="0">
                    <a:pos x="368" y="114"/>
                  </a:cxn>
                  <a:cxn ang="0">
                    <a:pos x="300" y="214"/>
                  </a:cxn>
                  <a:cxn ang="0">
                    <a:pos x="256" y="244"/>
                  </a:cxn>
                  <a:cxn ang="0">
                    <a:pos x="256" y="370"/>
                  </a:cxn>
                  <a:cxn ang="0">
                    <a:pos x="226" y="484"/>
                  </a:cxn>
                  <a:cxn ang="0">
                    <a:pos x="184" y="530"/>
                  </a:cxn>
                  <a:cxn ang="0">
                    <a:pos x="120" y="550"/>
                  </a:cxn>
                  <a:cxn ang="0">
                    <a:pos x="28" y="530"/>
                  </a:cxn>
                  <a:cxn ang="0">
                    <a:pos x="60" y="602"/>
                  </a:cxn>
                  <a:cxn ang="0">
                    <a:pos x="166" y="772"/>
                  </a:cxn>
                  <a:cxn ang="0">
                    <a:pos x="204" y="874"/>
                  </a:cxn>
                  <a:cxn ang="0">
                    <a:pos x="194" y="930"/>
                  </a:cxn>
                  <a:cxn ang="0">
                    <a:pos x="136" y="948"/>
                  </a:cxn>
                  <a:cxn ang="0">
                    <a:pos x="50" y="928"/>
                  </a:cxn>
                  <a:cxn ang="0">
                    <a:pos x="48" y="964"/>
                  </a:cxn>
                  <a:cxn ang="0">
                    <a:pos x="74" y="1006"/>
                  </a:cxn>
                  <a:cxn ang="0">
                    <a:pos x="144" y="1062"/>
                  </a:cxn>
                  <a:cxn ang="0">
                    <a:pos x="290" y="1168"/>
                  </a:cxn>
                  <a:cxn ang="0">
                    <a:pos x="418" y="1298"/>
                  </a:cxn>
                  <a:cxn ang="0">
                    <a:pos x="474" y="1394"/>
                  </a:cxn>
                  <a:cxn ang="0">
                    <a:pos x="468" y="1514"/>
                  </a:cxn>
                  <a:cxn ang="0">
                    <a:pos x="438" y="1640"/>
                  </a:cxn>
                  <a:cxn ang="0">
                    <a:pos x="398" y="1694"/>
                  </a:cxn>
                  <a:cxn ang="0">
                    <a:pos x="394" y="1704"/>
                  </a:cxn>
                  <a:cxn ang="0">
                    <a:pos x="416" y="1718"/>
                  </a:cxn>
                  <a:cxn ang="0">
                    <a:pos x="456" y="1712"/>
                  </a:cxn>
                  <a:cxn ang="0">
                    <a:pos x="472" y="1706"/>
                  </a:cxn>
                  <a:cxn ang="0">
                    <a:pos x="492" y="1662"/>
                  </a:cxn>
                  <a:cxn ang="0">
                    <a:pos x="512" y="1528"/>
                  </a:cxn>
                  <a:cxn ang="0">
                    <a:pos x="536" y="1370"/>
                  </a:cxn>
                  <a:cxn ang="0">
                    <a:pos x="594" y="1262"/>
                  </a:cxn>
                  <a:cxn ang="0">
                    <a:pos x="724" y="1116"/>
                  </a:cxn>
                  <a:cxn ang="0">
                    <a:pos x="838" y="1014"/>
                  </a:cxn>
                  <a:cxn ang="0">
                    <a:pos x="884" y="942"/>
                  </a:cxn>
                  <a:cxn ang="0">
                    <a:pos x="890" y="884"/>
                  </a:cxn>
                  <a:cxn ang="0">
                    <a:pos x="874" y="836"/>
                  </a:cxn>
                  <a:cxn ang="0">
                    <a:pos x="792" y="866"/>
                  </a:cxn>
                  <a:cxn ang="0">
                    <a:pos x="732" y="860"/>
                  </a:cxn>
                  <a:cxn ang="0">
                    <a:pos x="720" y="814"/>
                  </a:cxn>
                  <a:cxn ang="0">
                    <a:pos x="752" y="720"/>
                  </a:cxn>
                  <a:cxn ang="0">
                    <a:pos x="844" y="556"/>
                  </a:cxn>
                </a:cxnLst>
                <a:rect l="0" t="0" r="r" b="b"/>
                <a:pathLst>
                  <a:path w="898" h="1720">
                    <a:moveTo>
                      <a:pt x="898" y="476"/>
                    </a:moveTo>
                    <a:lnTo>
                      <a:pt x="898" y="476"/>
                    </a:lnTo>
                    <a:lnTo>
                      <a:pt x="872" y="492"/>
                    </a:lnTo>
                    <a:lnTo>
                      <a:pt x="846" y="504"/>
                    </a:lnTo>
                    <a:lnTo>
                      <a:pt x="824" y="512"/>
                    </a:lnTo>
                    <a:lnTo>
                      <a:pt x="802" y="518"/>
                    </a:lnTo>
                    <a:lnTo>
                      <a:pt x="782" y="520"/>
                    </a:lnTo>
                    <a:lnTo>
                      <a:pt x="764" y="522"/>
                    </a:lnTo>
                    <a:lnTo>
                      <a:pt x="746" y="520"/>
                    </a:lnTo>
                    <a:lnTo>
                      <a:pt x="730" y="514"/>
                    </a:lnTo>
                    <a:lnTo>
                      <a:pt x="716" y="508"/>
                    </a:lnTo>
                    <a:lnTo>
                      <a:pt x="702" y="500"/>
                    </a:lnTo>
                    <a:lnTo>
                      <a:pt x="690" y="490"/>
                    </a:lnTo>
                    <a:lnTo>
                      <a:pt x="680" y="480"/>
                    </a:lnTo>
                    <a:lnTo>
                      <a:pt x="670" y="466"/>
                    </a:lnTo>
                    <a:lnTo>
                      <a:pt x="660" y="452"/>
                    </a:lnTo>
                    <a:lnTo>
                      <a:pt x="646" y="422"/>
                    </a:lnTo>
                    <a:lnTo>
                      <a:pt x="634" y="390"/>
                    </a:lnTo>
                    <a:lnTo>
                      <a:pt x="626" y="358"/>
                    </a:lnTo>
                    <a:lnTo>
                      <a:pt x="620" y="326"/>
                    </a:lnTo>
                    <a:lnTo>
                      <a:pt x="616" y="296"/>
                    </a:lnTo>
                    <a:lnTo>
                      <a:pt x="612" y="250"/>
                    </a:lnTo>
                    <a:lnTo>
                      <a:pt x="612" y="232"/>
                    </a:lnTo>
                    <a:lnTo>
                      <a:pt x="612" y="232"/>
                    </a:lnTo>
                    <a:lnTo>
                      <a:pt x="598" y="228"/>
                    </a:lnTo>
                    <a:lnTo>
                      <a:pt x="584" y="222"/>
                    </a:lnTo>
                    <a:lnTo>
                      <a:pt x="570" y="210"/>
                    </a:lnTo>
                    <a:lnTo>
                      <a:pt x="556" y="198"/>
                    </a:lnTo>
                    <a:lnTo>
                      <a:pt x="540" y="184"/>
                    </a:lnTo>
                    <a:lnTo>
                      <a:pt x="526" y="168"/>
                    </a:lnTo>
                    <a:lnTo>
                      <a:pt x="498" y="132"/>
                    </a:lnTo>
                    <a:lnTo>
                      <a:pt x="474" y="96"/>
                    </a:lnTo>
                    <a:lnTo>
                      <a:pt x="452" y="62"/>
                    </a:lnTo>
                    <a:lnTo>
                      <a:pt x="424" y="14"/>
                    </a:lnTo>
                    <a:lnTo>
                      <a:pt x="424" y="14"/>
                    </a:lnTo>
                    <a:lnTo>
                      <a:pt x="422" y="0"/>
                    </a:lnTo>
                    <a:lnTo>
                      <a:pt x="422" y="0"/>
                    </a:lnTo>
                    <a:lnTo>
                      <a:pt x="406" y="34"/>
                    </a:lnTo>
                    <a:lnTo>
                      <a:pt x="390" y="70"/>
                    </a:lnTo>
                    <a:lnTo>
                      <a:pt x="368" y="114"/>
                    </a:lnTo>
                    <a:lnTo>
                      <a:pt x="342" y="156"/>
                    </a:lnTo>
                    <a:lnTo>
                      <a:pt x="328" y="178"/>
                    </a:lnTo>
                    <a:lnTo>
                      <a:pt x="314" y="196"/>
                    </a:lnTo>
                    <a:lnTo>
                      <a:pt x="300" y="214"/>
                    </a:lnTo>
                    <a:lnTo>
                      <a:pt x="286" y="228"/>
                    </a:lnTo>
                    <a:lnTo>
                      <a:pt x="270" y="238"/>
                    </a:lnTo>
                    <a:lnTo>
                      <a:pt x="256" y="244"/>
                    </a:lnTo>
                    <a:lnTo>
                      <a:pt x="256" y="244"/>
                    </a:lnTo>
                    <a:lnTo>
                      <a:pt x="258" y="262"/>
                    </a:lnTo>
                    <a:lnTo>
                      <a:pt x="260" y="308"/>
                    </a:lnTo>
                    <a:lnTo>
                      <a:pt x="260" y="338"/>
                    </a:lnTo>
                    <a:lnTo>
                      <a:pt x="256" y="370"/>
                    </a:lnTo>
                    <a:lnTo>
                      <a:pt x="252" y="404"/>
                    </a:lnTo>
                    <a:lnTo>
                      <a:pt x="244" y="438"/>
                    </a:lnTo>
                    <a:lnTo>
                      <a:pt x="234" y="468"/>
                    </a:lnTo>
                    <a:lnTo>
                      <a:pt x="226" y="484"/>
                    </a:lnTo>
                    <a:lnTo>
                      <a:pt x="218" y="496"/>
                    </a:lnTo>
                    <a:lnTo>
                      <a:pt x="208" y="510"/>
                    </a:lnTo>
                    <a:lnTo>
                      <a:pt x="198" y="520"/>
                    </a:lnTo>
                    <a:lnTo>
                      <a:pt x="184" y="530"/>
                    </a:lnTo>
                    <a:lnTo>
                      <a:pt x="172" y="538"/>
                    </a:lnTo>
                    <a:lnTo>
                      <a:pt x="156" y="544"/>
                    </a:lnTo>
                    <a:lnTo>
                      <a:pt x="140" y="548"/>
                    </a:lnTo>
                    <a:lnTo>
                      <a:pt x="120" y="550"/>
                    </a:lnTo>
                    <a:lnTo>
                      <a:pt x="100" y="550"/>
                    </a:lnTo>
                    <a:lnTo>
                      <a:pt x="78" y="546"/>
                    </a:lnTo>
                    <a:lnTo>
                      <a:pt x="54" y="540"/>
                    </a:lnTo>
                    <a:lnTo>
                      <a:pt x="28" y="530"/>
                    </a:lnTo>
                    <a:lnTo>
                      <a:pt x="0" y="518"/>
                    </a:lnTo>
                    <a:lnTo>
                      <a:pt x="0" y="518"/>
                    </a:lnTo>
                    <a:lnTo>
                      <a:pt x="18" y="542"/>
                    </a:lnTo>
                    <a:lnTo>
                      <a:pt x="60" y="602"/>
                    </a:lnTo>
                    <a:lnTo>
                      <a:pt x="88" y="640"/>
                    </a:lnTo>
                    <a:lnTo>
                      <a:pt x="116" y="682"/>
                    </a:lnTo>
                    <a:lnTo>
                      <a:pt x="142" y="728"/>
                    </a:lnTo>
                    <a:lnTo>
                      <a:pt x="166" y="772"/>
                    </a:lnTo>
                    <a:lnTo>
                      <a:pt x="186" y="816"/>
                    </a:lnTo>
                    <a:lnTo>
                      <a:pt x="194" y="836"/>
                    </a:lnTo>
                    <a:lnTo>
                      <a:pt x="200" y="856"/>
                    </a:lnTo>
                    <a:lnTo>
                      <a:pt x="204" y="874"/>
                    </a:lnTo>
                    <a:lnTo>
                      <a:pt x="206" y="892"/>
                    </a:lnTo>
                    <a:lnTo>
                      <a:pt x="204" y="906"/>
                    </a:lnTo>
                    <a:lnTo>
                      <a:pt x="202" y="920"/>
                    </a:lnTo>
                    <a:lnTo>
                      <a:pt x="194" y="930"/>
                    </a:lnTo>
                    <a:lnTo>
                      <a:pt x="186" y="940"/>
                    </a:lnTo>
                    <a:lnTo>
                      <a:pt x="172" y="946"/>
                    </a:lnTo>
                    <a:lnTo>
                      <a:pt x="156" y="948"/>
                    </a:lnTo>
                    <a:lnTo>
                      <a:pt x="136" y="948"/>
                    </a:lnTo>
                    <a:lnTo>
                      <a:pt x="112" y="946"/>
                    </a:lnTo>
                    <a:lnTo>
                      <a:pt x="82" y="940"/>
                    </a:lnTo>
                    <a:lnTo>
                      <a:pt x="50" y="928"/>
                    </a:lnTo>
                    <a:lnTo>
                      <a:pt x="50" y="928"/>
                    </a:lnTo>
                    <a:lnTo>
                      <a:pt x="48" y="932"/>
                    </a:lnTo>
                    <a:lnTo>
                      <a:pt x="46" y="938"/>
                    </a:lnTo>
                    <a:lnTo>
                      <a:pt x="44" y="948"/>
                    </a:lnTo>
                    <a:lnTo>
                      <a:pt x="48" y="964"/>
                    </a:lnTo>
                    <a:lnTo>
                      <a:pt x="52" y="972"/>
                    </a:lnTo>
                    <a:lnTo>
                      <a:pt x="56" y="982"/>
                    </a:lnTo>
                    <a:lnTo>
                      <a:pt x="64" y="994"/>
                    </a:lnTo>
                    <a:lnTo>
                      <a:pt x="74" y="1006"/>
                    </a:lnTo>
                    <a:lnTo>
                      <a:pt x="86" y="1018"/>
                    </a:lnTo>
                    <a:lnTo>
                      <a:pt x="102" y="1032"/>
                    </a:lnTo>
                    <a:lnTo>
                      <a:pt x="122" y="1046"/>
                    </a:lnTo>
                    <a:lnTo>
                      <a:pt x="144" y="1062"/>
                    </a:lnTo>
                    <a:lnTo>
                      <a:pt x="144" y="1062"/>
                    </a:lnTo>
                    <a:lnTo>
                      <a:pt x="192" y="1094"/>
                    </a:lnTo>
                    <a:lnTo>
                      <a:pt x="240" y="1130"/>
                    </a:lnTo>
                    <a:lnTo>
                      <a:pt x="290" y="1168"/>
                    </a:lnTo>
                    <a:lnTo>
                      <a:pt x="336" y="1208"/>
                    </a:lnTo>
                    <a:lnTo>
                      <a:pt x="380" y="1252"/>
                    </a:lnTo>
                    <a:lnTo>
                      <a:pt x="400" y="1274"/>
                    </a:lnTo>
                    <a:lnTo>
                      <a:pt x="418" y="1298"/>
                    </a:lnTo>
                    <a:lnTo>
                      <a:pt x="436" y="1320"/>
                    </a:lnTo>
                    <a:lnTo>
                      <a:pt x="450" y="1344"/>
                    </a:lnTo>
                    <a:lnTo>
                      <a:pt x="464" y="1370"/>
                    </a:lnTo>
                    <a:lnTo>
                      <a:pt x="474" y="1394"/>
                    </a:lnTo>
                    <a:lnTo>
                      <a:pt x="474" y="1394"/>
                    </a:lnTo>
                    <a:lnTo>
                      <a:pt x="474" y="1428"/>
                    </a:lnTo>
                    <a:lnTo>
                      <a:pt x="472" y="1470"/>
                    </a:lnTo>
                    <a:lnTo>
                      <a:pt x="468" y="1514"/>
                    </a:lnTo>
                    <a:lnTo>
                      <a:pt x="462" y="1558"/>
                    </a:lnTo>
                    <a:lnTo>
                      <a:pt x="452" y="1602"/>
                    </a:lnTo>
                    <a:lnTo>
                      <a:pt x="446" y="1622"/>
                    </a:lnTo>
                    <a:lnTo>
                      <a:pt x="438" y="1640"/>
                    </a:lnTo>
                    <a:lnTo>
                      <a:pt x="430" y="1658"/>
                    </a:lnTo>
                    <a:lnTo>
                      <a:pt x="422" y="1672"/>
                    </a:lnTo>
                    <a:lnTo>
                      <a:pt x="410" y="1686"/>
                    </a:lnTo>
                    <a:lnTo>
                      <a:pt x="398" y="1694"/>
                    </a:lnTo>
                    <a:lnTo>
                      <a:pt x="398" y="1694"/>
                    </a:lnTo>
                    <a:lnTo>
                      <a:pt x="396" y="1696"/>
                    </a:lnTo>
                    <a:lnTo>
                      <a:pt x="394" y="1700"/>
                    </a:lnTo>
                    <a:lnTo>
                      <a:pt x="394" y="1704"/>
                    </a:lnTo>
                    <a:lnTo>
                      <a:pt x="398" y="1710"/>
                    </a:lnTo>
                    <a:lnTo>
                      <a:pt x="398" y="1710"/>
                    </a:lnTo>
                    <a:lnTo>
                      <a:pt x="404" y="1714"/>
                    </a:lnTo>
                    <a:lnTo>
                      <a:pt x="416" y="1718"/>
                    </a:lnTo>
                    <a:lnTo>
                      <a:pt x="424" y="1720"/>
                    </a:lnTo>
                    <a:lnTo>
                      <a:pt x="434" y="1720"/>
                    </a:lnTo>
                    <a:lnTo>
                      <a:pt x="444" y="1718"/>
                    </a:lnTo>
                    <a:lnTo>
                      <a:pt x="456" y="1712"/>
                    </a:lnTo>
                    <a:lnTo>
                      <a:pt x="456" y="1712"/>
                    </a:lnTo>
                    <a:lnTo>
                      <a:pt x="460" y="1708"/>
                    </a:lnTo>
                    <a:lnTo>
                      <a:pt x="466" y="1708"/>
                    </a:lnTo>
                    <a:lnTo>
                      <a:pt x="472" y="1706"/>
                    </a:lnTo>
                    <a:lnTo>
                      <a:pt x="478" y="1698"/>
                    </a:lnTo>
                    <a:lnTo>
                      <a:pt x="478" y="1698"/>
                    </a:lnTo>
                    <a:lnTo>
                      <a:pt x="484" y="1684"/>
                    </a:lnTo>
                    <a:lnTo>
                      <a:pt x="492" y="1662"/>
                    </a:lnTo>
                    <a:lnTo>
                      <a:pt x="498" y="1638"/>
                    </a:lnTo>
                    <a:lnTo>
                      <a:pt x="502" y="1606"/>
                    </a:lnTo>
                    <a:lnTo>
                      <a:pt x="508" y="1570"/>
                    </a:lnTo>
                    <a:lnTo>
                      <a:pt x="512" y="1528"/>
                    </a:lnTo>
                    <a:lnTo>
                      <a:pt x="520" y="1426"/>
                    </a:lnTo>
                    <a:lnTo>
                      <a:pt x="520" y="1426"/>
                    </a:lnTo>
                    <a:lnTo>
                      <a:pt x="526" y="1398"/>
                    </a:lnTo>
                    <a:lnTo>
                      <a:pt x="536" y="1370"/>
                    </a:lnTo>
                    <a:lnTo>
                      <a:pt x="546" y="1344"/>
                    </a:lnTo>
                    <a:lnTo>
                      <a:pt x="560" y="1316"/>
                    </a:lnTo>
                    <a:lnTo>
                      <a:pt x="576" y="1290"/>
                    </a:lnTo>
                    <a:lnTo>
                      <a:pt x="594" y="1262"/>
                    </a:lnTo>
                    <a:lnTo>
                      <a:pt x="612" y="1236"/>
                    </a:lnTo>
                    <a:lnTo>
                      <a:pt x="632" y="1212"/>
                    </a:lnTo>
                    <a:lnTo>
                      <a:pt x="676" y="1162"/>
                    </a:lnTo>
                    <a:lnTo>
                      <a:pt x="724" y="1116"/>
                    </a:lnTo>
                    <a:lnTo>
                      <a:pt x="770" y="1072"/>
                    </a:lnTo>
                    <a:lnTo>
                      <a:pt x="816" y="1032"/>
                    </a:lnTo>
                    <a:lnTo>
                      <a:pt x="816" y="1032"/>
                    </a:lnTo>
                    <a:lnTo>
                      <a:pt x="838" y="1014"/>
                    </a:lnTo>
                    <a:lnTo>
                      <a:pt x="854" y="996"/>
                    </a:lnTo>
                    <a:lnTo>
                      <a:pt x="866" y="978"/>
                    </a:lnTo>
                    <a:lnTo>
                      <a:pt x="876" y="960"/>
                    </a:lnTo>
                    <a:lnTo>
                      <a:pt x="884" y="942"/>
                    </a:lnTo>
                    <a:lnTo>
                      <a:pt x="888" y="926"/>
                    </a:lnTo>
                    <a:lnTo>
                      <a:pt x="890" y="910"/>
                    </a:lnTo>
                    <a:lnTo>
                      <a:pt x="890" y="896"/>
                    </a:lnTo>
                    <a:lnTo>
                      <a:pt x="890" y="884"/>
                    </a:lnTo>
                    <a:lnTo>
                      <a:pt x="888" y="872"/>
                    </a:lnTo>
                    <a:lnTo>
                      <a:pt x="882" y="852"/>
                    </a:lnTo>
                    <a:lnTo>
                      <a:pt x="876" y="840"/>
                    </a:lnTo>
                    <a:lnTo>
                      <a:pt x="874" y="836"/>
                    </a:lnTo>
                    <a:lnTo>
                      <a:pt x="874" y="836"/>
                    </a:lnTo>
                    <a:lnTo>
                      <a:pt x="842" y="850"/>
                    </a:lnTo>
                    <a:lnTo>
                      <a:pt x="816" y="860"/>
                    </a:lnTo>
                    <a:lnTo>
                      <a:pt x="792" y="866"/>
                    </a:lnTo>
                    <a:lnTo>
                      <a:pt x="772" y="870"/>
                    </a:lnTo>
                    <a:lnTo>
                      <a:pt x="756" y="870"/>
                    </a:lnTo>
                    <a:lnTo>
                      <a:pt x="742" y="866"/>
                    </a:lnTo>
                    <a:lnTo>
                      <a:pt x="732" y="860"/>
                    </a:lnTo>
                    <a:lnTo>
                      <a:pt x="726" y="852"/>
                    </a:lnTo>
                    <a:lnTo>
                      <a:pt x="722" y="842"/>
                    </a:lnTo>
                    <a:lnTo>
                      <a:pt x="720" y="828"/>
                    </a:lnTo>
                    <a:lnTo>
                      <a:pt x="720" y="814"/>
                    </a:lnTo>
                    <a:lnTo>
                      <a:pt x="724" y="798"/>
                    </a:lnTo>
                    <a:lnTo>
                      <a:pt x="728" y="780"/>
                    </a:lnTo>
                    <a:lnTo>
                      <a:pt x="734" y="760"/>
                    </a:lnTo>
                    <a:lnTo>
                      <a:pt x="752" y="720"/>
                    </a:lnTo>
                    <a:lnTo>
                      <a:pt x="772" y="678"/>
                    </a:lnTo>
                    <a:lnTo>
                      <a:pt x="796" y="636"/>
                    </a:lnTo>
                    <a:lnTo>
                      <a:pt x="820" y="594"/>
                    </a:lnTo>
                    <a:lnTo>
                      <a:pt x="844" y="556"/>
                    </a:lnTo>
                    <a:lnTo>
                      <a:pt x="882" y="498"/>
                    </a:lnTo>
                    <a:lnTo>
                      <a:pt x="898" y="476"/>
                    </a:lnTo>
                    <a:lnTo>
                      <a:pt x="898" y="476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3" name="Group 189"/>
            <p:cNvGrpSpPr/>
            <p:nvPr/>
          </p:nvGrpSpPr>
          <p:grpSpPr>
            <a:xfrm>
              <a:off x="1" y="189385"/>
              <a:ext cx="9143999" cy="6668614"/>
              <a:chOff x="1" y="189385"/>
              <a:chExt cx="9143999" cy="6668614"/>
            </a:xfrm>
          </p:grpSpPr>
          <p:sp>
            <p:nvSpPr>
              <p:cNvPr id="82" name="Freeform 12"/>
              <p:cNvSpPr>
                <a:spLocks noChangeAspect="1"/>
              </p:cNvSpPr>
              <p:nvPr/>
            </p:nvSpPr>
            <p:spPr bwMode="auto">
              <a:xfrm rot="19954067">
                <a:off x="7722899" y="3726444"/>
                <a:ext cx="934359" cy="972946"/>
              </a:xfrm>
              <a:custGeom>
                <a:avLst/>
                <a:gdLst/>
                <a:ahLst/>
                <a:cxnLst>
                  <a:cxn ang="0">
                    <a:pos x="1226" y="680"/>
                  </a:cxn>
                  <a:cxn ang="0">
                    <a:pos x="1198" y="622"/>
                  </a:cxn>
                  <a:cxn ang="0">
                    <a:pos x="1248" y="526"/>
                  </a:cxn>
                  <a:cxn ang="0">
                    <a:pos x="1220" y="512"/>
                  </a:cxn>
                  <a:cxn ang="0">
                    <a:pos x="1224" y="420"/>
                  </a:cxn>
                  <a:cxn ang="0">
                    <a:pos x="1210" y="362"/>
                  </a:cxn>
                  <a:cxn ang="0">
                    <a:pos x="1082" y="416"/>
                  </a:cxn>
                  <a:cxn ang="0">
                    <a:pos x="1012" y="402"/>
                  </a:cxn>
                  <a:cxn ang="0">
                    <a:pos x="902" y="532"/>
                  </a:cxn>
                  <a:cxn ang="0">
                    <a:pos x="882" y="516"/>
                  </a:cxn>
                  <a:cxn ang="0">
                    <a:pos x="928" y="360"/>
                  </a:cxn>
                  <a:cxn ang="0">
                    <a:pos x="850" y="310"/>
                  </a:cxn>
                  <a:cxn ang="0">
                    <a:pos x="804" y="306"/>
                  </a:cxn>
                  <a:cxn ang="0">
                    <a:pos x="792" y="212"/>
                  </a:cxn>
                  <a:cxn ang="0">
                    <a:pos x="774" y="194"/>
                  </a:cxn>
                  <a:cxn ang="0">
                    <a:pos x="726" y="180"/>
                  </a:cxn>
                  <a:cxn ang="0">
                    <a:pos x="684" y="42"/>
                  </a:cxn>
                  <a:cxn ang="0">
                    <a:pos x="678" y="0"/>
                  </a:cxn>
                  <a:cxn ang="0">
                    <a:pos x="640" y="164"/>
                  </a:cxn>
                  <a:cxn ang="0">
                    <a:pos x="590" y="198"/>
                  </a:cxn>
                  <a:cxn ang="0">
                    <a:pos x="558" y="186"/>
                  </a:cxn>
                  <a:cxn ang="0">
                    <a:pos x="556" y="300"/>
                  </a:cxn>
                  <a:cxn ang="0">
                    <a:pos x="516" y="312"/>
                  </a:cxn>
                  <a:cxn ang="0">
                    <a:pos x="418" y="282"/>
                  </a:cxn>
                  <a:cxn ang="0">
                    <a:pos x="474" y="516"/>
                  </a:cxn>
                  <a:cxn ang="0">
                    <a:pos x="462" y="538"/>
                  </a:cxn>
                  <a:cxn ang="0">
                    <a:pos x="350" y="414"/>
                  </a:cxn>
                  <a:cxn ang="0">
                    <a:pos x="290" y="416"/>
                  </a:cxn>
                  <a:cxn ang="0">
                    <a:pos x="172" y="380"/>
                  </a:cxn>
                  <a:cxn ang="0">
                    <a:pos x="120" y="380"/>
                  </a:cxn>
                  <a:cxn ang="0">
                    <a:pos x="138" y="506"/>
                  </a:cxn>
                  <a:cxn ang="0">
                    <a:pos x="108" y="526"/>
                  </a:cxn>
                  <a:cxn ang="0">
                    <a:pos x="154" y="606"/>
                  </a:cxn>
                  <a:cxn ang="0">
                    <a:pos x="138" y="674"/>
                  </a:cxn>
                  <a:cxn ang="0">
                    <a:pos x="50" y="704"/>
                  </a:cxn>
                  <a:cxn ang="0">
                    <a:pos x="224" y="804"/>
                  </a:cxn>
                  <a:cxn ang="0">
                    <a:pos x="248" y="868"/>
                  </a:cxn>
                  <a:cxn ang="0">
                    <a:pos x="156" y="930"/>
                  </a:cxn>
                  <a:cxn ang="0">
                    <a:pos x="30" y="966"/>
                  </a:cxn>
                  <a:cxn ang="0">
                    <a:pos x="250" y="1032"/>
                  </a:cxn>
                  <a:cxn ang="0">
                    <a:pos x="374" y="1066"/>
                  </a:cxn>
                  <a:cxn ang="0">
                    <a:pos x="422" y="1100"/>
                  </a:cxn>
                  <a:cxn ang="0">
                    <a:pos x="382" y="1168"/>
                  </a:cxn>
                  <a:cxn ang="0">
                    <a:pos x="616" y="1088"/>
                  </a:cxn>
                  <a:cxn ang="0">
                    <a:pos x="646" y="1224"/>
                  </a:cxn>
                  <a:cxn ang="0">
                    <a:pos x="594" y="1374"/>
                  </a:cxn>
                  <a:cxn ang="0">
                    <a:pos x="582" y="1400"/>
                  </a:cxn>
                  <a:cxn ang="0">
                    <a:pos x="626" y="1408"/>
                  </a:cxn>
                  <a:cxn ang="0">
                    <a:pos x="658" y="1390"/>
                  </a:cxn>
                  <a:cxn ang="0">
                    <a:pos x="690" y="1240"/>
                  </a:cxn>
                  <a:cxn ang="0">
                    <a:pos x="786" y="1108"/>
                  </a:cxn>
                  <a:cxn ang="0">
                    <a:pos x="974" y="1168"/>
                  </a:cxn>
                  <a:cxn ang="0">
                    <a:pos x="934" y="1094"/>
                  </a:cxn>
                  <a:cxn ang="0">
                    <a:pos x="998" y="1064"/>
                  </a:cxn>
                  <a:cxn ang="0">
                    <a:pos x="1132" y="1020"/>
                  </a:cxn>
                  <a:cxn ang="0">
                    <a:pos x="1356" y="964"/>
                  </a:cxn>
                  <a:cxn ang="0">
                    <a:pos x="1174" y="920"/>
                  </a:cxn>
                  <a:cxn ang="0">
                    <a:pos x="1106" y="856"/>
                  </a:cxn>
                  <a:cxn ang="0">
                    <a:pos x="1154" y="784"/>
                  </a:cxn>
                  <a:cxn ang="0">
                    <a:pos x="1306" y="704"/>
                  </a:cxn>
                </a:cxnLst>
                <a:rect l="0" t="0" r="r" b="b"/>
                <a:pathLst>
                  <a:path w="1356" h="1412">
                    <a:moveTo>
                      <a:pt x="1306" y="704"/>
                    </a:moveTo>
                    <a:lnTo>
                      <a:pt x="1306" y="704"/>
                    </a:lnTo>
                    <a:lnTo>
                      <a:pt x="1272" y="698"/>
                    </a:lnTo>
                    <a:lnTo>
                      <a:pt x="1246" y="690"/>
                    </a:lnTo>
                    <a:lnTo>
                      <a:pt x="1236" y="684"/>
                    </a:lnTo>
                    <a:lnTo>
                      <a:pt x="1226" y="680"/>
                    </a:lnTo>
                    <a:lnTo>
                      <a:pt x="1218" y="674"/>
                    </a:lnTo>
                    <a:lnTo>
                      <a:pt x="1212" y="666"/>
                    </a:lnTo>
                    <a:lnTo>
                      <a:pt x="1208" y="660"/>
                    </a:lnTo>
                    <a:lnTo>
                      <a:pt x="1204" y="652"/>
                    </a:lnTo>
                    <a:lnTo>
                      <a:pt x="1200" y="638"/>
                    </a:lnTo>
                    <a:lnTo>
                      <a:pt x="1198" y="622"/>
                    </a:lnTo>
                    <a:lnTo>
                      <a:pt x="1202" y="606"/>
                    </a:lnTo>
                    <a:lnTo>
                      <a:pt x="1206" y="592"/>
                    </a:lnTo>
                    <a:lnTo>
                      <a:pt x="1214" y="576"/>
                    </a:lnTo>
                    <a:lnTo>
                      <a:pt x="1230" y="552"/>
                    </a:lnTo>
                    <a:lnTo>
                      <a:pt x="1242" y="534"/>
                    </a:lnTo>
                    <a:lnTo>
                      <a:pt x="1248" y="526"/>
                    </a:lnTo>
                    <a:lnTo>
                      <a:pt x="1248" y="526"/>
                    </a:lnTo>
                    <a:lnTo>
                      <a:pt x="1240" y="526"/>
                    </a:lnTo>
                    <a:lnTo>
                      <a:pt x="1234" y="524"/>
                    </a:lnTo>
                    <a:lnTo>
                      <a:pt x="1228" y="522"/>
                    </a:lnTo>
                    <a:lnTo>
                      <a:pt x="1224" y="518"/>
                    </a:lnTo>
                    <a:lnTo>
                      <a:pt x="1220" y="512"/>
                    </a:lnTo>
                    <a:lnTo>
                      <a:pt x="1218" y="506"/>
                    </a:lnTo>
                    <a:lnTo>
                      <a:pt x="1214" y="494"/>
                    </a:lnTo>
                    <a:lnTo>
                      <a:pt x="1214" y="478"/>
                    </a:lnTo>
                    <a:lnTo>
                      <a:pt x="1216" y="460"/>
                    </a:lnTo>
                    <a:lnTo>
                      <a:pt x="1218" y="440"/>
                    </a:lnTo>
                    <a:lnTo>
                      <a:pt x="1224" y="420"/>
                    </a:lnTo>
                    <a:lnTo>
                      <a:pt x="1236" y="380"/>
                    </a:lnTo>
                    <a:lnTo>
                      <a:pt x="1250" y="346"/>
                    </a:lnTo>
                    <a:lnTo>
                      <a:pt x="1266" y="312"/>
                    </a:lnTo>
                    <a:lnTo>
                      <a:pt x="1266" y="312"/>
                    </a:lnTo>
                    <a:lnTo>
                      <a:pt x="1238" y="340"/>
                    </a:lnTo>
                    <a:lnTo>
                      <a:pt x="1210" y="362"/>
                    </a:lnTo>
                    <a:lnTo>
                      <a:pt x="1184" y="380"/>
                    </a:lnTo>
                    <a:lnTo>
                      <a:pt x="1160" y="394"/>
                    </a:lnTo>
                    <a:lnTo>
                      <a:pt x="1138" y="404"/>
                    </a:lnTo>
                    <a:lnTo>
                      <a:pt x="1118" y="410"/>
                    </a:lnTo>
                    <a:lnTo>
                      <a:pt x="1098" y="414"/>
                    </a:lnTo>
                    <a:lnTo>
                      <a:pt x="1082" y="416"/>
                    </a:lnTo>
                    <a:lnTo>
                      <a:pt x="1066" y="416"/>
                    </a:lnTo>
                    <a:lnTo>
                      <a:pt x="1052" y="414"/>
                    </a:lnTo>
                    <a:lnTo>
                      <a:pt x="1030" y="410"/>
                    </a:lnTo>
                    <a:lnTo>
                      <a:pt x="1016" y="404"/>
                    </a:lnTo>
                    <a:lnTo>
                      <a:pt x="1012" y="402"/>
                    </a:lnTo>
                    <a:lnTo>
                      <a:pt x="1012" y="402"/>
                    </a:lnTo>
                    <a:lnTo>
                      <a:pt x="1006" y="414"/>
                    </a:lnTo>
                    <a:lnTo>
                      <a:pt x="996" y="430"/>
                    </a:lnTo>
                    <a:lnTo>
                      <a:pt x="964" y="468"/>
                    </a:lnTo>
                    <a:lnTo>
                      <a:pt x="928" y="506"/>
                    </a:lnTo>
                    <a:lnTo>
                      <a:pt x="902" y="532"/>
                    </a:lnTo>
                    <a:lnTo>
                      <a:pt x="902" y="532"/>
                    </a:lnTo>
                    <a:lnTo>
                      <a:pt x="894" y="538"/>
                    </a:lnTo>
                    <a:lnTo>
                      <a:pt x="888" y="540"/>
                    </a:lnTo>
                    <a:lnTo>
                      <a:pt x="886" y="538"/>
                    </a:lnTo>
                    <a:lnTo>
                      <a:pt x="884" y="532"/>
                    </a:lnTo>
                    <a:lnTo>
                      <a:pt x="882" y="522"/>
                    </a:lnTo>
                    <a:lnTo>
                      <a:pt x="882" y="516"/>
                    </a:lnTo>
                    <a:lnTo>
                      <a:pt x="882" y="516"/>
                    </a:lnTo>
                    <a:lnTo>
                      <a:pt x="890" y="502"/>
                    </a:lnTo>
                    <a:lnTo>
                      <a:pt x="898" y="486"/>
                    </a:lnTo>
                    <a:lnTo>
                      <a:pt x="910" y="448"/>
                    </a:lnTo>
                    <a:lnTo>
                      <a:pt x="920" y="404"/>
                    </a:lnTo>
                    <a:lnTo>
                      <a:pt x="928" y="360"/>
                    </a:lnTo>
                    <a:lnTo>
                      <a:pt x="938" y="282"/>
                    </a:lnTo>
                    <a:lnTo>
                      <a:pt x="942" y="250"/>
                    </a:lnTo>
                    <a:lnTo>
                      <a:pt x="942" y="250"/>
                    </a:lnTo>
                    <a:lnTo>
                      <a:pt x="904" y="278"/>
                    </a:lnTo>
                    <a:lnTo>
                      <a:pt x="874" y="298"/>
                    </a:lnTo>
                    <a:lnTo>
                      <a:pt x="850" y="310"/>
                    </a:lnTo>
                    <a:lnTo>
                      <a:pt x="840" y="312"/>
                    </a:lnTo>
                    <a:lnTo>
                      <a:pt x="830" y="314"/>
                    </a:lnTo>
                    <a:lnTo>
                      <a:pt x="822" y="314"/>
                    </a:lnTo>
                    <a:lnTo>
                      <a:pt x="816" y="312"/>
                    </a:lnTo>
                    <a:lnTo>
                      <a:pt x="810" y="310"/>
                    </a:lnTo>
                    <a:lnTo>
                      <a:pt x="804" y="306"/>
                    </a:lnTo>
                    <a:lnTo>
                      <a:pt x="800" y="300"/>
                    </a:lnTo>
                    <a:lnTo>
                      <a:pt x="796" y="294"/>
                    </a:lnTo>
                    <a:lnTo>
                      <a:pt x="792" y="280"/>
                    </a:lnTo>
                    <a:lnTo>
                      <a:pt x="790" y="264"/>
                    </a:lnTo>
                    <a:lnTo>
                      <a:pt x="790" y="246"/>
                    </a:lnTo>
                    <a:lnTo>
                      <a:pt x="792" y="212"/>
                    </a:lnTo>
                    <a:lnTo>
                      <a:pt x="798" y="186"/>
                    </a:lnTo>
                    <a:lnTo>
                      <a:pt x="800" y="176"/>
                    </a:lnTo>
                    <a:lnTo>
                      <a:pt x="800" y="176"/>
                    </a:lnTo>
                    <a:lnTo>
                      <a:pt x="792" y="184"/>
                    </a:lnTo>
                    <a:lnTo>
                      <a:pt x="782" y="190"/>
                    </a:lnTo>
                    <a:lnTo>
                      <a:pt x="774" y="194"/>
                    </a:lnTo>
                    <a:lnTo>
                      <a:pt x="766" y="198"/>
                    </a:lnTo>
                    <a:lnTo>
                      <a:pt x="758" y="198"/>
                    </a:lnTo>
                    <a:lnTo>
                      <a:pt x="750" y="196"/>
                    </a:lnTo>
                    <a:lnTo>
                      <a:pt x="744" y="194"/>
                    </a:lnTo>
                    <a:lnTo>
                      <a:pt x="738" y="190"/>
                    </a:lnTo>
                    <a:lnTo>
                      <a:pt x="726" y="180"/>
                    </a:lnTo>
                    <a:lnTo>
                      <a:pt x="716" y="164"/>
                    </a:lnTo>
                    <a:lnTo>
                      <a:pt x="708" y="146"/>
                    </a:lnTo>
                    <a:lnTo>
                      <a:pt x="700" y="126"/>
                    </a:lnTo>
                    <a:lnTo>
                      <a:pt x="694" y="104"/>
                    </a:lnTo>
                    <a:lnTo>
                      <a:pt x="690" y="82"/>
                    </a:lnTo>
                    <a:lnTo>
                      <a:pt x="684" y="42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8" y="8"/>
                    </a:lnTo>
                    <a:lnTo>
                      <a:pt x="678" y="8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2" y="42"/>
                    </a:lnTo>
                    <a:lnTo>
                      <a:pt x="666" y="82"/>
                    </a:lnTo>
                    <a:lnTo>
                      <a:pt x="662" y="104"/>
                    </a:lnTo>
                    <a:lnTo>
                      <a:pt x="656" y="126"/>
                    </a:lnTo>
                    <a:lnTo>
                      <a:pt x="648" y="146"/>
                    </a:lnTo>
                    <a:lnTo>
                      <a:pt x="640" y="164"/>
                    </a:lnTo>
                    <a:lnTo>
                      <a:pt x="630" y="180"/>
                    </a:lnTo>
                    <a:lnTo>
                      <a:pt x="618" y="190"/>
                    </a:lnTo>
                    <a:lnTo>
                      <a:pt x="612" y="194"/>
                    </a:lnTo>
                    <a:lnTo>
                      <a:pt x="606" y="196"/>
                    </a:lnTo>
                    <a:lnTo>
                      <a:pt x="598" y="198"/>
                    </a:lnTo>
                    <a:lnTo>
                      <a:pt x="590" y="198"/>
                    </a:lnTo>
                    <a:lnTo>
                      <a:pt x="582" y="194"/>
                    </a:lnTo>
                    <a:lnTo>
                      <a:pt x="574" y="190"/>
                    </a:lnTo>
                    <a:lnTo>
                      <a:pt x="564" y="184"/>
                    </a:lnTo>
                    <a:lnTo>
                      <a:pt x="556" y="176"/>
                    </a:lnTo>
                    <a:lnTo>
                      <a:pt x="556" y="176"/>
                    </a:lnTo>
                    <a:lnTo>
                      <a:pt x="558" y="186"/>
                    </a:lnTo>
                    <a:lnTo>
                      <a:pt x="564" y="212"/>
                    </a:lnTo>
                    <a:lnTo>
                      <a:pt x="566" y="246"/>
                    </a:lnTo>
                    <a:lnTo>
                      <a:pt x="566" y="264"/>
                    </a:lnTo>
                    <a:lnTo>
                      <a:pt x="564" y="280"/>
                    </a:lnTo>
                    <a:lnTo>
                      <a:pt x="560" y="294"/>
                    </a:lnTo>
                    <a:lnTo>
                      <a:pt x="556" y="300"/>
                    </a:lnTo>
                    <a:lnTo>
                      <a:pt x="552" y="306"/>
                    </a:lnTo>
                    <a:lnTo>
                      <a:pt x="546" y="310"/>
                    </a:lnTo>
                    <a:lnTo>
                      <a:pt x="540" y="312"/>
                    </a:lnTo>
                    <a:lnTo>
                      <a:pt x="534" y="314"/>
                    </a:lnTo>
                    <a:lnTo>
                      <a:pt x="526" y="314"/>
                    </a:lnTo>
                    <a:lnTo>
                      <a:pt x="516" y="312"/>
                    </a:lnTo>
                    <a:lnTo>
                      <a:pt x="506" y="310"/>
                    </a:lnTo>
                    <a:lnTo>
                      <a:pt x="482" y="298"/>
                    </a:lnTo>
                    <a:lnTo>
                      <a:pt x="452" y="278"/>
                    </a:lnTo>
                    <a:lnTo>
                      <a:pt x="414" y="250"/>
                    </a:lnTo>
                    <a:lnTo>
                      <a:pt x="414" y="250"/>
                    </a:lnTo>
                    <a:lnTo>
                      <a:pt x="418" y="282"/>
                    </a:lnTo>
                    <a:lnTo>
                      <a:pt x="428" y="360"/>
                    </a:lnTo>
                    <a:lnTo>
                      <a:pt x="436" y="404"/>
                    </a:lnTo>
                    <a:lnTo>
                      <a:pt x="446" y="448"/>
                    </a:lnTo>
                    <a:lnTo>
                      <a:pt x="458" y="486"/>
                    </a:lnTo>
                    <a:lnTo>
                      <a:pt x="466" y="502"/>
                    </a:lnTo>
                    <a:lnTo>
                      <a:pt x="474" y="516"/>
                    </a:lnTo>
                    <a:lnTo>
                      <a:pt x="474" y="516"/>
                    </a:lnTo>
                    <a:lnTo>
                      <a:pt x="474" y="522"/>
                    </a:lnTo>
                    <a:lnTo>
                      <a:pt x="472" y="532"/>
                    </a:lnTo>
                    <a:lnTo>
                      <a:pt x="470" y="538"/>
                    </a:lnTo>
                    <a:lnTo>
                      <a:pt x="468" y="540"/>
                    </a:lnTo>
                    <a:lnTo>
                      <a:pt x="462" y="538"/>
                    </a:lnTo>
                    <a:lnTo>
                      <a:pt x="454" y="532"/>
                    </a:lnTo>
                    <a:lnTo>
                      <a:pt x="454" y="532"/>
                    </a:lnTo>
                    <a:lnTo>
                      <a:pt x="428" y="506"/>
                    </a:lnTo>
                    <a:lnTo>
                      <a:pt x="392" y="468"/>
                    </a:lnTo>
                    <a:lnTo>
                      <a:pt x="360" y="430"/>
                    </a:lnTo>
                    <a:lnTo>
                      <a:pt x="350" y="414"/>
                    </a:lnTo>
                    <a:lnTo>
                      <a:pt x="344" y="402"/>
                    </a:lnTo>
                    <a:lnTo>
                      <a:pt x="344" y="402"/>
                    </a:lnTo>
                    <a:lnTo>
                      <a:pt x="340" y="404"/>
                    </a:lnTo>
                    <a:lnTo>
                      <a:pt x="326" y="410"/>
                    </a:lnTo>
                    <a:lnTo>
                      <a:pt x="304" y="414"/>
                    </a:lnTo>
                    <a:lnTo>
                      <a:pt x="290" y="416"/>
                    </a:lnTo>
                    <a:lnTo>
                      <a:pt x="274" y="416"/>
                    </a:lnTo>
                    <a:lnTo>
                      <a:pt x="258" y="414"/>
                    </a:lnTo>
                    <a:lnTo>
                      <a:pt x="238" y="410"/>
                    </a:lnTo>
                    <a:lnTo>
                      <a:pt x="218" y="404"/>
                    </a:lnTo>
                    <a:lnTo>
                      <a:pt x="196" y="394"/>
                    </a:lnTo>
                    <a:lnTo>
                      <a:pt x="172" y="380"/>
                    </a:lnTo>
                    <a:lnTo>
                      <a:pt x="146" y="362"/>
                    </a:lnTo>
                    <a:lnTo>
                      <a:pt x="118" y="340"/>
                    </a:lnTo>
                    <a:lnTo>
                      <a:pt x="90" y="312"/>
                    </a:lnTo>
                    <a:lnTo>
                      <a:pt x="90" y="312"/>
                    </a:lnTo>
                    <a:lnTo>
                      <a:pt x="106" y="346"/>
                    </a:lnTo>
                    <a:lnTo>
                      <a:pt x="120" y="380"/>
                    </a:lnTo>
                    <a:lnTo>
                      <a:pt x="132" y="420"/>
                    </a:lnTo>
                    <a:lnTo>
                      <a:pt x="138" y="440"/>
                    </a:lnTo>
                    <a:lnTo>
                      <a:pt x="140" y="460"/>
                    </a:lnTo>
                    <a:lnTo>
                      <a:pt x="142" y="478"/>
                    </a:lnTo>
                    <a:lnTo>
                      <a:pt x="142" y="494"/>
                    </a:lnTo>
                    <a:lnTo>
                      <a:pt x="138" y="506"/>
                    </a:lnTo>
                    <a:lnTo>
                      <a:pt x="136" y="512"/>
                    </a:lnTo>
                    <a:lnTo>
                      <a:pt x="132" y="518"/>
                    </a:lnTo>
                    <a:lnTo>
                      <a:pt x="128" y="522"/>
                    </a:lnTo>
                    <a:lnTo>
                      <a:pt x="122" y="524"/>
                    </a:lnTo>
                    <a:lnTo>
                      <a:pt x="116" y="526"/>
                    </a:lnTo>
                    <a:lnTo>
                      <a:pt x="108" y="526"/>
                    </a:lnTo>
                    <a:lnTo>
                      <a:pt x="108" y="526"/>
                    </a:lnTo>
                    <a:lnTo>
                      <a:pt x="114" y="534"/>
                    </a:lnTo>
                    <a:lnTo>
                      <a:pt x="126" y="552"/>
                    </a:lnTo>
                    <a:lnTo>
                      <a:pt x="142" y="576"/>
                    </a:lnTo>
                    <a:lnTo>
                      <a:pt x="150" y="592"/>
                    </a:lnTo>
                    <a:lnTo>
                      <a:pt x="154" y="606"/>
                    </a:lnTo>
                    <a:lnTo>
                      <a:pt x="158" y="622"/>
                    </a:lnTo>
                    <a:lnTo>
                      <a:pt x="156" y="638"/>
                    </a:lnTo>
                    <a:lnTo>
                      <a:pt x="152" y="652"/>
                    </a:lnTo>
                    <a:lnTo>
                      <a:pt x="148" y="660"/>
                    </a:lnTo>
                    <a:lnTo>
                      <a:pt x="144" y="666"/>
                    </a:lnTo>
                    <a:lnTo>
                      <a:pt x="138" y="674"/>
                    </a:lnTo>
                    <a:lnTo>
                      <a:pt x="130" y="680"/>
                    </a:lnTo>
                    <a:lnTo>
                      <a:pt x="120" y="684"/>
                    </a:lnTo>
                    <a:lnTo>
                      <a:pt x="110" y="690"/>
                    </a:lnTo>
                    <a:lnTo>
                      <a:pt x="84" y="698"/>
                    </a:lnTo>
                    <a:lnTo>
                      <a:pt x="50" y="704"/>
                    </a:lnTo>
                    <a:lnTo>
                      <a:pt x="50" y="704"/>
                    </a:lnTo>
                    <a:lnTo>
                      <a:pt x="70" y="712"/>
                    </a:lnTo>
                    <a:lnTo>
                      <a:pt x="116" y="734"/>
                    </a:lnTo>
                    <a:lnTo>
                      <a:pt x="146" y="748"/>
                    </a:lnTo>
                    <a:lnTo>
                      <a:pt x="174" y="766"/>
                    </a:lnTo>
                    <a:lnTo>
                      <a:pt x="202" y="784"/>
                    </a:lnTo>
                    <a:lnTo>
                      <a:pt x="224" y="804"/>
                    </a:lnTo>
                    <a:lnTo>
                      <a:pt x="234" y="814"/>
                    </a:lnTo>
                    <a:lnTo>
                      <a:pt x="242" y="824"/>
                    </a:lnTo>
                    <a:lnTo>
                      <a:pt x="246" y="836"/>
                    </a:lnTo>
                    <a:lnTo>
                      <a:pt x="250" y="846"/>
                    </a:lnTo>
                    <a:lnTo>
                      <a:pt x="250" y="856"/>
                    </a:lnTo>
                    <a:lnTo>
                      <a:pt x="248" y="868"/>
                    </a:lnTo>
                    <a:lnTo>
                      <a:pt x="242" y="878"/>
                    </a:lnTo>
                    <a:lnTo>
                      <a:pt x="232" y="888"/>
                    </a:lnTo>
                    <a:lnTo>
                      <a:pt x="220" y="900"/>
                    </a:lnTo>
                    <a:lnTo>
                      <a:pt x="202" y="910"/>
                    </a:lnTo>
                    <a:lnTo>
                      <a:pt x="182" y="920"/>
                    </a:lnTo>
                    <a:lnTo>
                      <a:pt x="156" y="930"/>
                    </a:lnTo>
                    <a:lnTo>
                      <a:pt x="124" y="938"/>
                    </a:lnTo>
                    <a:lnTo>
                      <a:pt x="88" y="948"/>
                    </a:lnTo>
                    <a:lnTo>
                      <a:pt x="48" y="956"/>
                    </a:lnTo>
                    <a:lnTo>
                      <a:pt x="0" y="964"/>
                    </a:lnTo>
                    <a:lnTo>
                      <a:pt x="0" y="964"/>
                    </a:lnTo>
                    <a:lnTo>
                      <a:pt x="30" y="966"/>
                    </a:lnTo>
                    <a:lnTo>
                      <a:pt x="62" y="972"/>
                    </a:lnTo>
                    <a:lnTo>
                      <a:pt x="102" y="980"/>
                    </a:lnTo>
                    <a:lnTo>
                      <a:pt x="148" y="992"/>
                    </a:lnTo>
                    <a:lnTo>
                      <a:pt x="198" y="1010"/>
                    </a:lnTo>
                    <a:lnTo>
                      <a:pt x="224" y="1020"/>
                    </a:lnTo>
                    <a:lnTo>
                      <a:pt x="250" y="1032"/>
                    </a:lnTo>
                    <a:lnTo>
                      <a:pt x="274" y="1046"/>
                    </a:lnTo>
                    <a:lnTo>
                      <a:pt x="298" y="1060"/>
                    </a:lnTo>
                    <a:lnTo>
                      <a:pt x="298" y="1060"/>
                    </a:lnTo>
                    <a:lnTo>
                      <a:pt x="330" y="1060"/>
                    </a:lnTo>
                    <a:lnTo>
                      <a:pt x="358" y="1064"/>
                    </a:lnTo>
                    <a:lnTo>
                      <a:pt x="374" y="1066"/>
                    </a:lnTo>
                    <a:lnTo>
                      <a:pt x="388" y="1070"/>
                    </a:lnTo>
                    <a:lnTo>
                      <a:pt x="402" y="1074"/>
                    </a:lnTo>
                    <a:lnTo>
                      <a:pt x="412" y="1082"/>
                    </a:lnTo>
                    <a:lnTo>
                      <a:pt x="420" y="1090"/>
                    </a:lnTo>
                    <a:lnTo>
                      <a:pt x="422" y="1094"/>
                    </a:lnTo>
                    <a:lnTo>
                      <a:pt x="422" y="1100"/>
                    </a:lnTo>
                    <a:lnTo>
                      <a:pt x="422" y="1106"/>
                    </a:lnTo>
                    <a:lnTo>
                      <a:pt x="422" y="1114"/>
                    </a:lnTo>
                    <a:lnTo>
                      <a:pt x="414" y="1128"/>
                    </a:lnTo>
                    <a:lnTo>
                      <a:pt x="402" y="1146"/>
                    </a:lnTo>
                    <a:lnTo>
                      <a:pt x="382" y="1168"/>
                    </a:lnTo>
                    <a:lnTo>
                      <a:pt x="382" y="1168"/>
                    </a:lnTo>
                    <a:lnTo>
                      <a:pt x="410" y="1160"/>
                    </a:lnTo>
                    <a:lnTo>
                      <a:pt x="442" y="1152"/>
                    </a:lnTo>
                    <a:lnTo>
                      <a:pt x="482" y="1140"/>
                    </a:lnTo>
                    <a:lnTo>
                      <a:pt x="526" y="1126"/>
                    </a:lnTo>
                    <a:lnTo>
                      <a:pt x="572" y="1108"/>
                    </a:lnTo>
                    <a:lnTo>
                      <a:pt x="616" y="1088"/>
                    </a:lnTo>
                    <a:lnTo>
                      <a:pt x="636" y="1076"/>
                    </a:lnTo>
                    <a:lnTo>
                      <a:pt x="654" y="1064"/>
                    </a:lnTo>
                    <a:lnTo>
                      <a:pt x="654" y="1064"/>
                    </a:lnTo>
                    <a:lnTo>
                      <a:pt x="654" y="1128"/>
                    </a:lnTo>
                    <a:lnTo>
                      <a:pt x="652" y="1174"/>
                    </a:lnTo>
                    <a:lnTo>
                      <a:pt x="646" y="1224"/>
                    </a:lnTo>
                    <a:lnTo>
                      <a:pt x="638" y="1274"/>
                    </a:lnTo>
                    <a:lnTo>
                      <a:pt x="632" y="1298"/>
                    </a:lnTo>
                    <a:lnTo>
                      <a:pt x="626" y="1322"/>
                    </a:lnTo>
                    <a:lnTo>
                      <a:pt x="616" y="1342"/>
                    </a:lnTo>
                    <a:lnTo>
                      <a:pt x="606" y="1360"/>
                    </a:lnTo>
                    <a:lnTo>
                      <a:pt x="594" y="1374"/>
                    </a:lnTo>
                    <a:lnTo>
                      <a:pt x="582" y="1386"/>
                    </a:lnTo>
                    <a:lnTo>
                      <a:pt x="582" y="1386"/>
                    </a:lnTo>
                    <a:lnTo>
                      <a:pt x="580" y="1388"/>
                    </a:lnTo>
                    <a:lnTo>
                      <a:pt x="576" y="1392"/>
                    </a:lnTo>
                    <a:lnTo>
                      <a:pt x="576" y="1396"/>
                    </a:lnTo>
                    <a:lnTo>
                      <a:pt x="582" y="1400"/>
                    </a:lnTo>
                    <a:lnTo>
                      <a:pt x="582" y="1400"/>
                    </a:lnTo>
                    <a:lnTo>
                      <a:pt x="586" y="1404"/>
                    </a:lnTo>
                    <a:lnTo>
                      <a:pt x="600" y="1410"/>
                    </a:lnTo>
                    <a:lnTo>
                      <a:pt x="608" y="1412"/>
                    </a:lnTo>
                    <a:lnTo>
                      <a:pt x="616" y="1410"/>
                    </a:lnTo>
                    <a:lnTo>
                      <a:pt x="626" y="1408"/>
                    </a:lnTo>
                    <a:lnTo>
                      <a:pt x="636" y="1402"/>
                    </a:lnTo>
                    <a:lnTo>
                      <a:pt x="636" y="1402"/>
                    </a:lnTo>
                    <a:lnTo>
                      <a:pt x="642" y="1400"/>
                    </a:lnTo>
                    <a:lnTo>
                      <a:pt x="646" y="1400"/>
                    </a:lnTo>
                    <a:lnTo>
                      <a:pt x="652" y="1396"/>
                    </a:lnTo>
                    <a:lnTo>
                      <a:pt x="658" y="1390"/>
                    </a:lnTo>
                    <a:lnTo>
                      <a:pt x="658" y="1390"/>
                    </a:lnTo>
                    <a:lnTo>
                      <a:pt x="666" y="1372"/>
                    </a:lnTo>
                    <a:lnTo>
                      <a:pt x="672" y="1350"/>
                    </a:lnTo>
                    <a:lnTo>
                      <a:pt x="678" y="1320"/>
                    </a:lnTo>
                    <a:lnTo>
                      <a:pt x="684" y="1284"/>
                    </a:lnTo>
                    <a:lnTo>
                      <a:pt x="690" y="1240"/>
                    </a:lnTo>
                    <a:lnTo>
                      <a:pt x="694" y="1190"/>
                    </a:lnTo>
                    <a:lnTo>
                      <a:pt x="702" y="1064"/>
                    </a:lnTo>
                    <a:lnTo>
                      <a:pt x="702" y="1064"/>
                    </a:lnTo>
                    <a:lnTo>
                      <a:pt x="722" y="1076"/>
                    </a:lnTo>
                    <a:lnTo>
                      <a:pt x="742" y="1088"/>
                    </a:lnTo>
                    <a:lnTo>
                      <a:pt x="786" y="1108"/>
                    </a:lnTo>
                    <a:lnTo>
                      <a:pt x="830" y="1126"/>
                    </a:lnTo>
                    <a:lnTo>
                      <a:pt x="874" y="1140"/>
                    </a:lnTo>
                    <a:lnTo>
                      <a:pt x="914" y="1152"/>
                    </a:lnTo>
                    <a:lnTo>
                      <a:pt x="946" y="1160"/>
                    </a:lnTo>
                    <a:lnTo>
                      <a:pt x="974" y="1168"/>
                    </a:lnTo>
                    <a:lnTo>
                      <a:pt x="974" y="1168"/>
                    </a:lnTo>
                    <a:lnTo>
                      <a:pt x="954" y="1146"/>
                    </a:lnTo>
                    <a:lnTo>
                      <a:pt x="942" y="1128"/>
                    </a:lnTo>
                    <a:lnTo>
                      <a:pt x="934" y="1114"/>
                    </a:lnTo>
                    <a:lnTo>
                      <a:pt x="934" y="1106"/>
                    </a:lnTo>
                    <a:lnTo>
                      <a:pt x="934" y="1100"/>
                    </a:lnTo>
                    <a:lnTo>
                      <a:pt x="934" y="1094"/>
                    </a:lnTo>
                    <a:lnTo>
                      <a:pt x="936" y="1090"/>
                    </a:lnTo>
                    <a:lnTo>
                      <a:pt x="944" y="1082"/>
                    </a:lnTo>
                    <a:lnTo>
                      <a:pt x="954" y="1074"/>
                    </a:lnTo>
                    <a:lnTo>
                      <a:pt x="968" y="1070"/>
                    </a:lnTo>
                    <a:lnTo>
                      <a:pt x="982" y="1066"/>
                    </a:lnTo>
                    <a:lnTo>
                      <a:pt x="998" y="1064"/>
                    </a:lnTo>
                    <a:lnTo>
                      <a:pt x="1026" y="1060"/>
                    </a:lnTo>
                    <a:lnTo>
                      <a:pt x="1058" y="1060"/>
                    </a:lnTo>
                    <a:lnTo>
                      <a:pt x="1058" y="1060"/>
                    </a:lnTo>
                    <a:lnTo>
                      <a:pt x="1082" y="1046"/>
                    </a:lnTo>
                    <a:lnTo>
                      <a:pt x="1106" y="1032"/>
                    </a:lnTo>
                    <a:lnTo>
                      <a:pt x="1132" y="1020"/>
                    </a:lnTo>
                    <a:lnTo>
                      <a:pt x="1158" y="1010"/>
                    </a:lnTo>
                    <a:lnTo>
                      <a:pt x="1208" y="992"/>
                    </a:lnTo>
                    <a:lnTo>
                      <a:pt x="1254" y="980"/>
                    </a:lnTo>
                    <a:lnTo>
                      <a:pt x="1294" y="972"/>
                    </a:lnTo>
                    <a:lnTo>
                      <a:pt x="1326" y="966"/>
                    </a:lnTo>
                    <a:lnTo>
                      <a:pt x="1356" y="964"/>
                    </a:lnTo>
                    <a:lnTo>
                      <a:pt x="1356" y="964"/>
                    </a:lnTo>
                    <a:lnTo>
                      <a:pt x="1308" y="956"/>
                    </a:lnTo>
                    <a:lnTo>
                      <a:pt x="1268" y="948"/>
                    </a:lnTo>
                    <a:lnTo>
                      <a:pt x="1232" y="938"/>
                    </a:lnTo>
                    <a:lnTo>
                      <a:pt x="1200" y="930"/>
                    </a:lnTo>
                    <a:lnTo>
                      <a:pt x="1174" y="920"/>
                    </a:lnTo>
                    <a:lnTo>
                      <a:pt x="1154" y="910"/>
                    </a:lnTo>
                    <a:lnTo>
                      <a:pt x="1136" y="900"/>
                    </a:lnTo>
                    <a:lnTo>
                      <a:pt x="1124" y="888"/>
                    </a:lnTo>
                    <a:lnTo>
                      <a:pt x="1114" y="878"/>
                    </a:lnTo>
                    <a:lnTo>
                      <a:pt x="1108" y="868"/>
                    </a:lnTo>
                    <a:lnTo>
                      <a:pt x="1106" y="856"/>
                    </a:lnTo>
                    <a:lnTo>
                      <a:pt x="1106" y="846"/>
                    </a:lnTo>
                    <a:lnTo>
                      <a:pt x="1108" y="836"/>
                    </a:lnTo>
                    <a:lnTo>
                      <a:pt x="1114" y="824"/>
                    </a:lnTo>
                    <a:lnTo>
                      <a:pt x="1122" y="814"/>
                    </a:lnTo>
                    <a:lnTo>
                      <a:pt x="1132" y="804"/>
                    </a:lnTo>
                    <a:lnTo>
                      <a:pt x="1154" y="784"/>
                    </a:lnTo>
                    <a:lnTo>
                      <a:pt x="1182" y="766"/>
                    </a:lnTo>
                    <a:lnTo>
                      <a:pt x="1210" y="748"/>
                    </a:lnTo>
                    <a:lnTo>
                      <a:pt x="1240" y="734"/>
                    </a:lnTo>
                    <a:lnTo>
                      <a:pt x="1286" y="712"/>
                    </a:lnTo>
                    <a:lnTo>
                      <a:pt x="1306" y="704"/>
                    </a:lnTo>
                    <a:lnTo>
                      <a:pt x="1306" y="704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5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20"/>
              <p:cNvSpPr>
                <a:spLocks noChangeAspect="1"/>
              </p:cNvSpPr>
              <p:nvPr/>
            </p:nvSpPr>
            <p:spPr bwMode="auto">
              <a:xfrm rot="12859877">
                <a:off x="6911677" y="5192992"/>
                <a:ext cx="658602" cy="1261468"/>
              </a:xfrm>
              <a:custGeom>
                <a:avLst/>
                <a:gdLst/>
                <a:ahLst/>
                <a:cxnLst>
                  <a:cxn ang="0">
                    <a:pos x="846" y="504"/>
                  </a:cxn>
                  <a:cxn ang="0">
                    <a:pos x="764" y="522"/>
                  </a:cxn>
                  <a:cxn ang="0">
                    <a:pos x="702" y="500"/>
                  </a:cxn>
                  <a:cxn ang="0">
                    <a:pos x="660" y="452"/>
                  </a:cxn>
                  <a:cxn ang="0">
                    <a:pos x="620" y="326"/>
                  </a:cxn>
                  <a:cxn ang="0">
                    <a:pos x="612" y="232"/>
                  </a:cxn>
                  <a:cxn ang="0">
                    <a:pos x="556" y="198"/>
                  </a:cxn>
                  <a:cxn ang="0">
                    <a:pos x="474" y="96"/>
                  </a:cxn>
                  <a:cxn ang="0">
                    <a:pos x="422" y="0"/>
                  </a:cxn>
                  <a:cxn ang="0">
                    <a:pos x="368" y="114"/>
                  </a:cxn>
                  <a:cxn ang="0">
                    <a:pos x="300" y="214"/>
                  </a:cxn>
                  <a:cxn ang="0">
                    <a:pos x="256" y="244"/>
                  </a:cxn>
                  <a:cxn ang="0">
                    <a:pos x="256" y="370"/>
                  </a:cxn>
                  <a:cxn ang="0">
                    <a:pos x="226" y="484"/>
                  </a:cxn>
                  <a:cxn ang="0">
                    <a:pos x="184" y="530"/>
                  </a:cxn>
                  <a:cxn ang="0">
                    <a:pos x="120" y="550"/>
                  </a:cxn>
                  <a:cxn ang="0">
                    <a:pos x="28" y="530"/>
                  </a:cxn>
                  <a:cxn ang="0">
                    <a:pos x="60" y="602"/>
                  </a:cxn>
                  <a:cxn ang="0">
                    <a:pos x="166" y="772"/>
                  </a:cxn>
                  <a:cxn ang="0">
                    <a:pos x="204" y="874"/>
                  </a:cxn>
                  <a:cxn ang="0">
                    <a:pos x="194" y="930"/>
                  </a:cxn>
                  <a:cxn ang="0">
                    <a:pos x="136" y="948"/>
                  </a:cxn>
                  <a:cxn ang="0">
                    <a:pos x="50" y="928"/>
                  </a:cxn>
                  <a:cxn ang="0">
                    <a:pos x="48" y="964"/>
                  </a:cxn>
                  <a:cxn ang="0">
                    <a:pos x="74" y="1006"/>
                  </a:cxn>
                  <a:cxn ang="0">
                    <a:pos x="144" y="1062"/>
                  </a:cxn>
                  <a:cxn ang="0">
                    <a:pos x="290" y="1168"/>
                  </a:cxn>
                  <a:cxn ang="0">
                    <a:pos x="418" y="1298"/>
                  </a:cxn>
                  <a:cxn ang="0">
                    <a:pos x="474" y="1394"/>
                  </a:cxn>
                  <a:cxn ang="0">
                    <a:pos x="468" y="1514"/>
                  </a:cxn>
                  <a:cxn ang="0">
                    <a:pos x="438" y="1640"/>
                  </a:cxn>
                  <a:cxn ang="0">
                    <a:pos x="398" y="1694"/>
                  </a:cxn>
                  <a:cxn ang="0">
                    <a:pos x="394" y="1704"/>
                  </a:cxn>
                  <a:cxn ang="0">
                    <a:pos x="416" y="1718"/>
                  </a:cxn>
                  <a:cxn ang="0">
                    <a:pos x="456" y="1712"/>
                  </a:cxn>
                  <a:cxn ang="0">
                    <a:pos x="472" y="1706"/>
                  </a:cxn>
                  <a:cxn ang="0">
                    <a:pos x="492" y="1662"/>
                  </a:cxn>
                  <a:cxn ang="0">
                    <a:pos x="512" y="1528"/>
                  </a:cxn>
                  <a:cxn ang="0">
                    <a:pos x="536" y="1370"/>
                  </a:cxn>
                  <a:cxn ang="0">
                    <a:pos x="594" y="1262"/>
                  </a:cxn>
                  <a:cxn ang="0">
                    <a:pos x="724" y="1116"/>
                  </a:cxn>
                  <a:cxn ang="0">
                    <a:pos x="838" y="1014"/>
                  </a:cxn>
                  <a:cxn ang="0">
                    <a:pos x="884" y="942"/>
                  </a:cxn>
                  <a:cxn ang="0">
                    <a:pos x="890" y="884"/>
                  </a:cxn>
                  <a:cxn ang="0">
                    <a:pos x="874" y="836"/>
                  </a:cxn>
                  <a:cxn ang="0">
                    <a:pos x="792" y="866"/>
                  </a:cxn>
                  <a:cxn ang="0">
                    <a:pos x="732" y="860"/>
                  </a:cxn>
                  <a:cxn ang="0">
                    <a:pos x="720" y="814"/>
                  </a:cxn>
                  <a:cxn ang="0">
                    <a:pos x="752" y="720"/>
                  </a:cxn>
                  <a:cxn ang="0">
                    <a:pos x="844" y="556"/>
                  </a:cxn>
                </a:cxnLst>
                <a:rect l="0" t="0" r="r" b="b"/>
                <a:pathLst>
                  <a:path w="898" h="1720">
                    <a:moveTo>
                      <a:pt x="898" y="476"/>
                    </a:moveTo>
                    <a:lnTo>
                      <a:pt x="898" y="476"/>
                    </a:lnTo>
                    <a:lnTo>
                      <a:pt x="872" y="492"/>
                    </a:lnTo>
                    <a:lnTo>
                      <a:pt x="846" y="504"/>
                    </a:lnTo>
                    <a:lnTo>
                      <a:pt x="824" y="512"/>
                    </a:lnTo>
                    <a:lnTo>
                      <a:pt x="802" y="518"/>
                    </a:lnTo>
                    <a:lnTo>
                      <a:pt x="782" y="520"/>
                    </a:lnTo>
                    <a:lnTo>
                      <a:pt x="764" y="522"/>
                    </a:lnTo>
                    <a:lnTo>
                      <a:pt x="746" y="520"/>
                    </a:lnTo>
                    <a:lnTo>
                      <a:pt x="730" y="514"/>
                    </a:lnTo>
                    <a:lnTo>
                      <a:pt x="716" y="508"/>
                    </a:lnTo>
                    <a:lnTo>
                      <a:pt x="702" y="500"/>
                    </a:lnTo>
                    <a:lnTo>
                      <a:pt x="690" y="490"/>
                    </a:lnTo>
                    <a:lnTo>
                      <a:pt x="680" y="480"/>
                    </a:lnTo>
                    <a:lnTo>
                      <a:pt x="670" y="466"/>
                    </a:lnTo>
                    <a:lnTo>
                      <a:pt x="660" y="452"/>
                    </a:lnTo>
                    <a:lnTo>
                      <a:pt x="646" y="422"/>
                    </a:lnTo>
                    <a:lnTo>
                      <a:pt x="634" y="390"/>
                    </a:lnTo>
                    <a:lnTo>
                      <a:pt x="626" y="358"/>
                    </a:lnTo>
                    <a:lnTo>
                      <a:pt x="620" y="326"/>
                    </a:lnTo>
                    <a:lnTo>
                      <a:pt x="616" y="296"/>
                    </a:lnTo>
                    <a:lnTo>
                      <a:pt x="612" y="250"/>
                    </a:lnTo>
                    <a:lnTo>
                      <a:pt x="612" y="232"/>
                    </a:lnTo>
                    <a:lnTo>
                      <a:pt x="612" y="232"/>
                    </a:lnTo>
                    <a:lnTo>
                      <a:pt x="598" y="228"/>
                    </a:lnTo>
                    <a:lnTo>
                      <a:pt x="584" y="222"/>
                    </a:lnTo>
                    <a:lnTo>
                      <a:pt x="570" y="210"/>
                    </a:lnTo>
                    <a:lnTo>
                      <a:pt x="556" y="198"/>
                    </a:lnTo>
                    <a:lnTo>
                      <a:pt x="540" y="184"/>
                    </a:lnTo>
                    <a:lnTo>
                      <a:pt x="526" y="168"/>
                    </a:lnTo>
                    <a:lnTo>
                      <a:pt x="498" y="132"/>
                    </a:lnTo>
                    <a:lnTo>
                      <a:pt x="474" y="96"/>
                    </a:lnTo>
                    <a:lnTo>
                      <a:pt x="452" y="62"/>
                    </a:lnTo>
                    <a:lnTo>
                      <a:pt x="424" y="14"/>
                    </a:lnTo>
                    <a:lnTo>
                      <a:pt x="424" y="14"/>
                    </a:lnTo>
                    <a:lnTo>
                      <a:pt x="422" y="0"/>
                    </a:lnTo>
                    <a:lnTo>
                      <a:pt x="422" y="0"/>
                    </a:lnTo>
                    <a:lnTo>
                      <a:pt x="406" y="34"/>
                    </a:lnTo>
                    <a:lnTo>
                      <a:pt x="390" y="70"/>
                    </a:lnTo>
                    <a:lnTo>
                      <a:pt x="368" y="114"/>
                    </a:lnTo>
                    <a:lnTo>
                      <a:pt x="342" y="156"/>
                    </a:lnTo>
                    <a:lnTo>
                      <a:pt x="328" y="178"/>
                    </a:lnTo>
                    <a:lnTo>
                      <a:pt x="314" y="196"/>
                    </a:lnTo>
                    <a:lnTo>
                      <a:pt x="300" y="214"/>
                    </a:lnTo>
                    <a:lnTo>
                      <a:pt x="286" y="228"/>
                    </a:lnTo>
                    <a:lnTo>
                      <a:pt x="270" y="238"/>
                    </a:lnTo>
                    <a:lnTo>
                      <a:pt x="256" y="244"/>
                    </a:lnTo>
                    <a:lnTo>
                      <a:pt x="256" y="244"/>
                    </a:lnTo>
                    <a:lnTo>
                      <a:pt x="258" y="262"/>
                    </a:lnTo>
                    <a:lnTo>
                      <a:pt x="260" y="308"/>
                    </a:lnTo>
                    <a:lnTo>
                      <a:pt x="260" y="338"/>
                    </a:lnTo>
                    <a:lnTo>
                      <a:pt x="256" y="370"/>
                    </a:lnTo>
                    <a:lnTo>
                      <a:pt x="252" y="404"/>
                    </a:lnTo>
                    <a:lnTo>
                      <a:pt x="244" y="438"/>
                    </a:lnTo>
                    <a:lnTo>
                      <a:pt x="234" y="468"/>
                    </a:lnTo>
                    <a:lnTo>
                      <a:pt x="226" y="484"/>
                    </a:lnTo>
                    <a:lnTo>
                      <a:pt x="218" y="496"/>
                    </a:lnTo>
                    <a:lnTo>
                      <a:pt x="208" y="510"/>
                    </a:lnTo>
                    <a:lnTo>
                      <a:pt x="198" y="520"/>
                    </a:lnTo>
                    <a:lnTo>
                      <a:pt x="184" y="530"/>
                    </a:lnTo>
                    <a:lnTo>
                      <a:pt x="172" y="538"/>
                    </a:lnTo>
                    <a:lnTo>
                      <a:pt x="156" y="544"/>
                    </a:lnTo>
                    <a:lnTo>
                      <a:pt x="140" y="548"/>
                    </a:lnTo>
                    <a:lnTo>
                      <a:pt x="120" y="550"/>
                    </a:lnTo>
                    <a:lnTo>
                      <a:pt x="100" y="550"/>
                    </a:lnTo>
                    <a:lnTo>
                      <a:pt x="78" y="546"/>
                    </a:lnTo>
                    <a:lnTo>
                      <a:pt x="54" y="540"/>
                    </a:lnTo>
                    <a:lnTo>
                      <a:pt x="28" y="530"/>
                    </a:lnTo>
                    <a:lnTo>
                      <a:pt x="0" y="518"/>
                    </a:lnTo>
                    <a:lnTo>
                      <a:pt x="0" y="518"/>
                    </a:lnTo>
                    <a:lnTo>
                      <a:pt x="18" y="542"/>
                    </a:lnTo>
                    <a:lnTo>
                      <a:pt x="60" y="602"/>
                    </a:lnTo>
                    <a:lnTo>
                      <a:pt x="88" y="640"/>
                    </a:lnTo>
                    <a:lnTo>
                      <a:pt x="116" y="682"/>
                    </a:lnTo>
                    <a:lnTo>
                      <a:pt x="142" y="728"/>
                    </a:lnTo>
                    <a:lnTo>
                      <a:pt x="166" y="772"/>
                    </a:lnTo>
                    <a:lnTo>
                      <a:pt x="186" y="816"/>
                    </a:lnTo>
                    <a:lnTo>
                      <a:pt x="194" y="836"/>
                    </a:lnTo>
                    <a:lnTo>
                      <a:pt x="200" y="856"/>
                    </a:lnTo>
                    <a:lnTo>
                      <a:pt x="204" y="874"/>
                    </a:lnTo>
                    <a:lnTo>
                      <a:pt x="206" y="892"/>
                    </a:lnTo>
                    <a:lnTo>
                      <a:pt x="204" y="906"/>
                    </a:lnTo>
                    <a:lnTo>
                      <a:pt x="202" y="920"/>
                    </a:lnTo>
                    <a:lnTo>
                      <a:pt x="194" y="930"/>
                    </a:lnTo>
                    <a:lnTo>
                      <a:pt x="186" y="940"/>
                    </a:lnTo>
                    <a:lnTo>
                      <a:pt x="172" y="946"/>
                    </a:lnTo>
                    <a:lnTo>
                      <a:pt x="156" y="948"/>
                    </a:lnTo>
                    <a:lnTo>
                      <a:pt x="136" y="948"/>
                    </a:lnTo>
                    <a:lnTo>
                      <a:pt x="112" y="946"/>
                    </a:lnTo>
                    <a:lnTo>
                      <a:pt x="82" y="940"/>
                    </a:lnTo>
                    <a:lnTo>
                      <a:pt x="50" y="928"/>
                    </a:lnTo>
                    <a:lnTo>
                      <a:pt x="50" y="928"/>
                    </a:lnTo>
                    <a:lnTo>
                      <a:pt x="48" y="932"/>
                    </a:lnTo>
                    <a:lnTo>
                      <a:pt x="46" y="938"/>
                    </a:lnTo>
                    <a:lnTo>
                      <a:pt x="44" y="948"/>
                    </a:lnTo>
                    <a:lnTo>
                      <a:pt x="48" y="964"/>
                    </a:lnTo>
                    <a:lnTo>
                      <a:pt x="52" y="972"/>
                    </a:lnTo>
                    <a:lnTo>
                      <a:pt x="56" y="982"/>
                    </a:lnTo>
                    <a:lnTo>
                      <a:pt x="64" y="994"/>
                    </a:lnTo>
                    <a:lnTo>
                      <a:pt x="74" y="1006"/>
                    </a:lnTo>
                    <a:lnTo>
                      <a:pt x="86" y="1018"/>
                    </a:lnTo>
                    <a:lnTo>
                      <a:pt x="102" y="1032"/>
                    </a:lnTo>
                    <a:lnTo>
                      <a:pt x="122" y="1046"/>
                    </a:lnTo>
                    <a:lnTo>
                      <a:pt x="144" y="1062"/>
                    </a:lnTo>
                    <a:lnTo>
                      <a:pt x="144" y="1062"/>
                    </a:lnTo>
                    <a:lnTo>
                      <a:pt x="192" y="1094"/>
                    </a:lnTo>
                    <a:lnTo>
                      <a:pt x="240" y="1130"/>
                    </a:lnTo>
                    <a:lnTo>
                      <a:pt x="290" y="1168"/>
                    </a:lnTo>
                    <a:lnTo>
                      <a:pt x="336" y="1208"/>
                    </a:lnTo>
                    <a:lnTo>
                      <a:pt x="380" y="1252"/>
                    </a:lnTo>
                    <a:lnTo>
                      <a:pt x="400" y="1274"/>
                    </a:lnTo>
                    <a:lnTo>
                      <a:pt x="418" y="1298"/>
                    </a:lnTo>
                    <a:lnTo>
                      <a:pt x="436" y="1320"/>
                    </a:lnTo>
                    <a:lnTo>
                      <a:pt x="450" y="1344"/>
                    </a:lnTo>
                    <a:lnTo>
                      <a:pt x="464" y="1370"/>
                    </a:lnTo>
                    <a:lnTo>
                      <a:pt x="474" y="1394"/>
                    </a:lnTo>
                    <a:lnTo>
                      <a:pt x="474" y="1394"/>
                    </a:lnTo>
                    <a:lnTo>
                      <a:pt x="474" y="1428"/>
                    </a:lnTo>
                    <a:lnTo>
                      <a:pt x="472" y="1470"/>
                    </a:lnTo>
                    <a:lnTo>
                      <a:pt x="468" y="1514"/>
                    </a:lnTo>
                    <a:lnTo>
                      <a:pt x="462" y="1558"/>
                    </a:lnTo>
                    <a:lnTo>
                      <a:pt x="452" y="1602"/>
                    </a:lnTo>
                    <a:lnTo>
                      <a:pt x="446" y="1622"/>
                    </a:lnTo>
                    <a:lnTo>
                      <a:pt x="438" y="1640"/>
                    </a:lnTo>
                    <a:lnTo>
                      <a:pt x="430" y="1658"/>
                    </a:lnTo>
                    <a:lnTo>
                      <a:pt x="422" y="1672"/>
                    </a:lnTo>
                    <a:lnTo>
                      <a:pt x="410" y="1686"/>
                    </a:lnTo>
                    <a:lnTo>
                      <a:pt x="398" y="1694"/>
                    </a:lnTo>
                    <a:lnTo>
                      <a:pt x="398" y="1694"/>
                    </a:lnTo>
                    <a:lnTo>
                      <a:pt x="396" y="1696"/>
                    </a:lnTo>
                    <a:lnTo>
                      <a:pt x="394" y="1700"/>
                    </a:lnTo>
                    <a:lnTo>
                      <a:pt x="394" y="1704"/>
                    </a:lnTo>
                    <a:lnTo>
                      <a:pt x="398" y="1710"/>
                    </a:lnTo>
                    <a:lnTo>
                      <a:pt x="398" y="1710"/>
                    </a:lnTo>
                    <a:lnTo>
                      <a:pt x="404" y="1714"/>
                    </a:lnTo>
                    <a:lnTo>
                      <a:pt x="416" y="1718"/>
                    </a:lnTo>
                    <a:lnTo>
                      <a:pt x="424" y="1720"/>
                    </a:lnTo>
                    <a:lnTo>
                      <a:pt x="434" y="1720"/>
                    </a:lnTo>
                    <a:lnTo>
                      <a:pt x="444" y="1718"/>
                    </a:lnTo>
                    <a:lnTo>
                      <a:pt x="456" y="1712"/>
                    </a:lnTo>
                    <a:lnTo>
                      <a:pt x="456" y="1712"/>
                    </a:lnTo>
                    <a:lnTo>
                      <a:pt x="460" y="1708"/>
                    </a:lnTo>
                    <a:lnTo>
                      <a:pt x="466" y="1708"/>
                    </a:lnTo>
                    <a:lnTo>
                      <a:pt x="472" y="1706"/>
                    </a:lnTo>
                    <a:lnTo>
                      <a:pt x="478" y="1698"/>
                    </a:lnTo>
                    <a:lnTo>
                      <a:pt x="478" y="1698"/>
                    </a:lnTo>
                    <a:lnTo>
                      <a:pt x="484" y="1684"/>
                    </a:lnTo>
                    <a:lnTo>
                      <a:pt x="492" y="1662"/>
                    </a:lnTo>
                    <a:lnTo>
                      <a:pt x="498" y="1638"/>
                    </a:lnTo>
                    <a:lnTo>
                      <a:pt x="502" y="1606"/>
                    </a:lnTo>
                    <a:lnTo>
                      <a:pt x="508" y="1570"/>
                    </a:lnTo>
                    <a:lnTo>
                      <a:pt x="512" y="1528"/>
                    </a:lnTo>
                    <a:lnTo>
                      <a:pt x="520" y="1426"/>
                    </a:lnTo>
                    <a:lnTo>
                      <a:pt x="520" y="1426"/>
                    </a:lnTo>
                    <a:lnTo>
                      <a:pt x="526" y="1398"/>
                    </a:lnTo>
                    <a:lnTo>
                      <a:pt x="536" y="1370"/>
                    </a:lnTo>
                    <a:lnTo>
                      <a:pt x="546" y="1344"/>
                    </a:lnTo>
                    <a:lnTo>
                      <a:pt x="560" y="1316"/>
                    </a:lnTo>
                    <a:lnTo>
                      <a:pt x="576" y="1290"/>
                    </a:lnTo>
                    <a:lnTo>
                      <a:pt x="594" y="1262"/>
                    </a:lnTo>
                    <a:lnTo>
                      <a:pt x="612" y="1236"/>
                    </a:lnTo>
                    <a:lnTo>
                      <a:pt x="632" y="1212"/>
                    </a:lnTo>
                    <a:lnTo>
                      <a:pt x="676" y="1162"/>
                    </a:lnTo>
                    <a:lnTo>
                      <a:pt x="724" y="1116"/>
                    </a:lnTo>
                    <a:lnTo>
                      <a:pt x="770" y="1072"/>
                    </a:lnTo>
                    <a:lnTo>
                      <a:pt x="816" y="1032"/>
                    </a:lnTo>
                    <a:lnTo>
                      <a:pt x="816" y="1032"/>
                    </a:lnTo>
                    <a:lnTo>
                      <a:pt x="838" y="1014"/>
                    </a:lnTo>
                    <a:lnTo>
                      <a:pt x="854" y="996"/>
                    </a:lnTo>
                    <a:lnTo>
                      <a:pt x="866" y="978"/>
                    </a:lnTo>
                    <a:lnTo>
                      <a:pt x="876" y="960"/>
                    </a:lnTo>
                    <a:lnTo>
                      <a:pt x="884" y="942"/>
                    </a:lnTo>
                    <a:lnTo>
                      <a:pt x="888" y="926"/>
                    </a:lnTo>
                    <a:lnTo>
                      <a:pt x="890" y="910"/>
                    </a:lnTo>
                    <a:lnTo>
                      <a:pt x="890" y="896"/>
                    </a:lnTo>
                    <a:lnTo>
                      <a:pt x="890" y="884"/>
                    </a:lnTo>
                    <a:lnTo>
                      <a:pt x="888" y="872"/>
                    </a:lnTo>
                    <a:lnTo>
                      <a:pt x="882" y="852"/>
                    </a:lnTo>
                    <a:lnTo>
                      <a:pt x="876" y="840"/>
                    </a:lnTo>
                    <a:lnTo>
                      <a:pt x="874" y="836"/>
                    </a:lnTo>
                    <a:lnTo>
                      <a:pt x="874" y="836"/>
                    </a:lnTo>
                    <a:lnTo>
                      <a:pt x="842" y="850"/>
                    </a:lnTo>
                    <a:lnTo>
                      <a:pt x="816" y="860"/>
                    </a:lnTo>
                    <a:lnTo>
                      <a:pt x="792" y="866"/>
                    </a:lnTo>
                    <a:lnTo>
                      <a:pt x="772" y="870"/>
                    </a:lnTo>
                    <a:lnTo>
                      <a:pt x="756" y="870"/>
                    </a:lnTo>
                    <a:lnTo>
                      <a:pt x="742" y="866"/>
                    </a:lnTo>
                    <a:lnTo>
                      <a:pt x="732" y="860"/>
                    </a:lnTo>
                    <a:lnTo>
                      <a:pt x="726" y="852"/>
                    </a:lnTo>
                    <a:lnTo>
                      <a:pt x="722" y="842"/>
                    </a:lnTo>
                    <a:lnTo>
                      <a:pt x="720" y="828"/>
                    </a:lnTo>
                    <a:lnTo>
                      <a:pt x="720" y="814"/>
                    </a:lnTo>
                    <a:lnTo>
                      <a:pt x="724" y="798"/>
                    </a:lnTo>
                    <a:lnTo>
                      <a:pt x="728" y="780"/>
                    </a:lnTo>
                    <a:lnTo>
                      <a:pt x="734" y="760"/>
                    </a:lnTo>
                    <a:lnTo>
                      <a:pt x="752" y="720"/>
                    </a:lnTo>
                    <a:lnTo>
                      <a:pt x="772" y="678"/>
                    </a:lnTo>
                    <a:lnTo>
                      <a:pt x="796" y="636"/>
                    </a:lnTo>
                    <a:lnTo>
                      <a:pt x="820" y="594"/>
                    </a:lnTo>
                    <a:lnTo>
                      <a:pt x="844" y="556"/>
                    </a:lnTo>
                    <a:lnTo>
                      <a:pt x="882" y="498"/>
                    </a:lnTo>
                    <a:lnTo>
                      <a:pt x="898" y="476"/>
                    </a:lnTo>
                    <a:lnTo>
                      <a:pt x="898" y="476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20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12"/>
              <p:cNvSpPr>
                <a:spLocks noChangeAspect="1"/>
              </p:cNvSpPr>
              <p:nvPr/>
            </p:nvSpPr>
            <p:spPr bwMode="auto">
              <a:xfrm rot="1886122">
                <a:off x="7260150" y="2458059"/>
                <a:ext cx="819391" cy="853231"/>
              </a:xfrm>
              <a:custGeom>
                <a:avLst/>
                <a:gdLst/>
                <a:ahLst/>
                <a:cxnLst>
                  <a:cxn ang="0">
                    <a:pos x="1226" y="680"/>
                  </a:cxn>
                  <a:cxn ang="0">
                    <a:pos x="1198" y="622"/>
                  </a:cxn>
                  <a:cxn ang="0">
                    <a:pos x="1248" y="526"/>
                  </a:cxn>
                  <a:cxn ang="0">
                    <a:pos x="1220" y="512"/>
                  </a:cxn>
                  <a:cxn ang="0">
                    <a:pos x="1224" y="420"/>
                  </a:cxn>
                  <a:cxn ang="0">
                    <a:pos x="1210" y="362"/>
                  </a:cxn>
                  <a:cxn ang="0">
                    <a:pos x="1082" y="416"/>
                  </a:cxn>
                  <a:cxn ang="0">
                    <a:pos x="1012" y="402"/>
                  </a:cxn>
                  <a:cxn ang="0">
                    <a:pos x="902" y="532"/>
                  </a:cxn>
                  <a:cxn ang="0">
                    <a:pos x="882" y="516"/>
                  </a:cxn>
                  <a:cxn ang="0">
                    <a:pos x="928" y="360"/>
                  </a:cxn>
                  <a:cxn ang="0">
                    <a:pos x="850" y="310"/>
                  </a:cxn>
                  <a:cxn ang="0">
                    <a:pos x="804" y="306"/>
                  </a:cxn>
                  <a:cxn ang="0">
                    <a:pos x="792" y="212"/>
                  </a:cxn>
                  <a:cxn ang="0">
                    <a:pos x="774" y="194"/>
                  </a:cxn>
                  <a:cxn ang="0">
                    <a:pos x="726" y="180"/>
                  </a:cxn>
                  <a:cxn ang="0">
                    <a:pos x="684" y="42"/>
                  </a:cxn>
                  <a:cxn ang="0">
                    <a:pos x="678" y="0"/>
                  </a:cxn>
                  <a:cxn ang="0">
                    <a:pos x="640" y="164"/>
                  </a:cxn>
                  <a:cxn ang="0">
                    <a:pos x="590" y="198"/>
                  </a:cxn>
                  <a:cxn ang="0">
                    <a:pos x="558" y="186"/>
                  </a:cxn>
                  <a:cxn ang="0">
                    <a:pos x="556" y="300"/>
                  </a:cxn>
                  <a:cxn ang="0">
                    <a:pos x="516" y="312"/>
                  </a:cxn>
                  <a:cxn ang="0">
                    <a:pos x="418" y="282"/>
                  </a:cxn>
                  <a:cxn ang="0">
                    <a:pos x="474" y="516"/>
                  </a:cxn>
                  <a:cxn ang="0">
                    <a:pos x="462" y="538"/>
                  </a:cxn>
                  <a:cxn ang="0">
                    <a:pos x="350" y="414"/>
                  </a:cxn>
                  <a:cxn ang="0">
                    <a:pos x="290" y="416"/>
                  </a:cxn>
                  <a:cxn ang="0">
                    <a:pos x="172" y="380"/>
                  </a:cxn>
                  <a:cxn ang="0">
                    <a:pos x="120" y="380"/>
                  </a:cxn>
                  <a:cxn ang="0">
                    <a:pos x="138" y="506"/>
                  </a:cxn>
                  <a:cxn ang="0">
                    <a:pos x="108" y="526"/>
                  </a:cxn>
                  <a:cxn ang="0">
                    <a:pos x="154" y="606"/>
                  </a:cxn>
                  <a:cxn ang="0">
                    <a:pos x="138" y="674"/>
                  </a:cxn>
                  <a:cxn ang="0">
                    <a:pos x="50" y="704"/>
                  </a:cxn>
                  <a:cxn ang="0">
                    <a:pos x="224" y="804"/>
                  </a:cxn>
                  <a:cxn ang="0">
                    <a:pos x="248" y="868"/>
                  </a:cxn>
                  <a:cxn ang="0">
                    <a:pos x="156" y="930"/>
                  </a:cxn>
                  <a:cxn ang="0">
                    <a:pos x="30" y="966"/>
                  </a:cxn>
                  <a:cxn ang="0">
                    <a:pos x="250" y="1032"/>
                  </a:cxn>
                  <a:cxn ang="0">
                    <a:pos x="374" y="1066"/>
                  </a:cxn>
                  <a:cxn ang="0">
                    <a:pos x="422" y="1100"/>
                  </a:cxn>
                  <a:cxn ang="0">
                    <a:pos x="382" y="1168"/>
                  </a:cxn>
                  <a:cxn ang="0">
                    <a:pos x="616" y="1088"/>
                  </a:cxn>
                  <a:cxn ang="0">
                    <a:pos x="646" y="1224"/>
                  </a:cxn>
                  <a:cxn ang="0">
                    <a:pos x="594" y="1374"/>
                  </a:cxn>
                  <a:cxn ang="0">
                    <a:pos x="582" y="1400"/>
                  </a:cxn>
                  <a:cxn ang="0">
                    <a:pos x="626" y="1408"/>
                  </a:cxn>
                  <a:cxn ang="0">
                    <a:pos x="658" y="1390"/>
                  </a:cxn>
                  <a:cxn ang="0">
                    <a:pos x="690" y="1240"/>
                  </a:cxn>
                  <a:cxn ang="0">
                    <a:pos x="786" y="1108"/>
                  </a:cxn>
                  <a:cxn ang="0">
                    <a:pos x="974" y="1168"/>
                  </a:cxn>
                  <a:cxn ang="0">
                    <a:pos x="934" y="1094"/>
                  </a:cxn>
                  <a:cxn ang="0">
                    <a:pos x="998" y="1064"/>
                  </a:cxn>
                  <a:cxn ang="0">
                    <a:pos x="1132" y="1020"/>
                  </a:cxn>
                  <a:cxn ang="0">
                    <a:pos x="1356" y="964"/>
                  </a:cxn>
                  <a:cxn ang="0">
                    <a:pos x="1174" y="920"/>
                  </a:cxn>
                  <a:cxn ang="0">
                    <a:pos x="1106" y="856"/>
                  </a:cxn>
                  <a:cxn ang="0">
                    <a:pos x="1154" y="784"/>
                  </a:cxn>
                  <a:cxn ang="0">
                    <a:pos x="1306" y="704"/>
                  </a:cxn>
                </a:cxnLst>
                <a:rect l="0" t="0" r="r" b="b"/>
                <a:pathLst>
                  <a:path w="1356" h="1412">
                    <a:moveTo>
                      <a:pt x="1306" y="704"/>
                    </a:moveTo>
                    <a:lnTo>
                      <a:pt x="1306" y="704"/>
                    </a:lnTo>
                    <a:lnTo>
                      <a:pt x="1272" y="698"/>
                    </a:lnTo>
                    <a:lnTo>
                      <a:pt x="1246" y="690"/>
                    </a:lnTo>
                    <a:lnTo>
                      <a:pt x="1236" y="684"/>
                    </a:lnTo>
                    <a:lnTo>
                      <a:pt x="1226" y="680"/>
                    </a:lnTo>
                    <a:lnTo>
                      <a:pt x="1218" y="674"/>
                    </a:lnTo>
                    <a:lnTo>
                      <a:pt x="1212" y="666"/>
                    </a:lnTo>
                    <a:lnTo>
                      <a:pt x="1208" y="660"/>
                    </a:lnTo>
                    <a:lnTo>
                      <a:pt x="1204" y="652"/>
                    </a:lnTo>
                    <a:lnTo>
                      <a:pt x="1200" y="638"/>
                    </a:lnTo>
                    <a:lnTo>
                      <a:pt x="1198" y="622"/>
                    </a:lnTo>
                    <a:lnTo>
                      <a:pt x="1202" y="606"/>
                    </a:lnTo>
                    <a:lnTo>
                      <a:pt x="1206" y="592"/>
                    </a:lnTo>
                    <a:lnTo>
                      <a:pt x="1214" y="576"/>
                    </a:lnTo>
                    <a:lnTo>
                      <a:pt x="1230" y="552"/>
                    </a:lnTo>
                    <a:lnTo>
                      <a:pt x="1242" y="534"/>
                    </a:lnTo>
                    <a:lnTo>
                      <a:pt x="1248" y="526"/>
                    </a:lnTo>
                    <a:lnTo>
                      <a:pt x="1248" y="526"/>
                    </a:lnTo>
                    <a:lnTo>
                      <a:pt x="1240" y="526"/>
                    </a:lnTo>
                    <a:lnTo>
                      <a:pt x="1234" y="524"/>
                    </a:lnTo>
                    <a:lnTo>
                      <a:pt x="1228" y="522"/>
                    </a:lnTo>
                    <a:lnTo>
                      <a:pt x="1224" y="518"/>
                    </a:lnTo>
                    <a:lnTo>
                      <a:pt x="1220" y="512"/>
                    </a:lnTo>
                    <a:lnTo>
                      <a:pt x="1218" y="506"/>
                    </a:lnTo>
                    <a:lnTo>
                      <a:pt x="1214" y="494"/>
                    </a:lnTo>
                    <a:lnTo>
                      <a:pt x="1214" y="478"/>
                    </a:lnTo>
                    <a:lnTo>
                      <a:pt x="1216" y="460"/>
                    </a:lnTo>
                    <a:lnTo>
                      <a:pt x="1218" y="440"/>
                    </a:lnTo>
                    <a:lnTo>
                      <a:pt x="1224" y="420"/>
                    </a:lnTo>
                    <a:lnTo>
                      <a:pt x="1236" y="380"/>
                    </a:lnTo>
                    <a:lnTo>
                      <a:pt x="1250" y="346"/>
                    </a:lnTo>
                    <a:lnTo>
                      <a:pt x="1266" y="312"/>
                    </a:lnTo>
                    <a:lnTo>
                      <a:pt x="1266" y="312"/>
                    </a:lnTo>
                    <a:lnTo>
                      <a:pt x="1238" y="340"/>
                    </a:lnTo>
                    <a:lnTo>
                      <a:pt x="1210" y="362"/>
                    </a:lnTo>
                    <a:lnTo>
                      <a:pt x="1184" y="380"/>
                    </a:lnTo>
                    <a:lnTo>
                      <a:pt x="1160" y="394"/>
                    </a:lnTo>
                    <a:lnTo>
                      <a:pt x="1138" y="404"/>
                    </a:lnTo>
                    <a:lnTo>
                      <a:pt x="1118" y="410"/>
                    </a:lnTo>
                    <a:lnTo>
                      <a:pt x="1098" y="414"/>
                    </a:lnTo>
                    <a:lnTo>
                      <a:pt x="1082" y="416"/>
                    </a:lnTo>
                    <a:lnTo>
                      <a:pt x="1066" y="416"/>
                    </a:lnTo>
                    <a:lnTo>
                      <a:pt x="1052" y="414"/>
                    </a:lnTo>
                    <a:lnTo>
                      <a:pt x="1030" y="410"/>
                    </a:lnTo>
                    <a:lnTo>
                      <a:pt x="1016" y="404"/>
                    </a:lnTo>
                    <a:lnTo>
                      <a:pt x="1012" y="402"/>
                    </a:lnTo>
                    <a:lnTo>
                      <a:pt x="1012" y="402"/>
                    </a:lnTo>
                    <a:lnTo>
                      <a:pt x="1006" y="414"/>
                    </a:lnTo>
                    <a:lnTo>
                      <a:pt x="996" y="430"/>
                    </a:lnTo>
                    <a:lnTo>
                      <a:pt x="964" y="468"/>
                    </a:lnTo>
                    <a:lnTo>
                      <a:pt x="928" y="506"/>
                    </a:lnTo>
                    <a:lnTo>
                      <a:pt x="902" y="532"/>
                    </a:lnTo>
                    <a:lnTo>
                      <a:pt x="902" y="532"/>
                    </a:lnTo>
                    <a:lnTo>
                      <a:pt x="894" y="538"/>
                    </a:lnTo>
                    <a:lnTo>
                      <a:pt x="888" y="540"/>
                    </a:lnTo>
                    <a:lnTo>
                      <a:pt x="886" y="538"/>
                    </a:lnTo>
                    <a:lnTo>
                      <a:pt x="884" y="532"/>
                    </a:lnTo>
                    <a:lnTo>
                      <a:pt x="882" y="522"/>
                    </a:lnTo>
                    <a:lnTo>
                      <a:pt x="882" y="516"/>
                    </a:lnTo>
                    <a:lnTo>
                      <a:pt x="882" y="516"/>
                    </a:lnTo>
                    <a:lnTo>
                      <a:pt x="890" y="502"/>
                    </a:lnTo>
                    <a:lnTo>
                      <a:pt x="898" y="486"/>
                    </a:lnTo>
                    <a:lnTo>
                      <a:pt x="910" y="448"/>
                    </a:lnTo>
                    <a:lnTo>
                      <a:pt x="920" y="404"/>
                    </a:lnTo>
                    <a:lnTo>
                      <a:pt x="928" y="360"/>
                    </a:lnTo>
                    <a:lnTo>
                      <a:pt x="938" y="282"/>
                    </a:lnTo>
                    <a:lnTo>
                      <a:pt x="942" y="250"/>
                    </a:lnTo>
                    <a:lnTo>
                      <a:pt x="942" y="250"/>
                    </a:lnTo>
                    <a:lnTo>
                      <a:pt x="904" y="278"/>
                    </a:lnTo>
                    <a:lnTo>
                      <a:pt x="874" y="298"/>
                    </a:lnTo>
                    <a:lnTo>
                      <a:pt x="850" y="310"/>
                    </a:lnTo>
                    <a:lnTo>
                      <a:pt x="840" y="312"/>
                    </a:lnTo>
                    <a:lnTo>
                      <a:pt x="830" y="314"/>
                    </a:lnTo>
                    <a:lnTo>
                      <a:pt x="822" y="314"/>
                    </a:lnTo>
                    <a:lnTo>
                      <a:pt x="816" y="312"/>
                    </a:lnTo>
                    <a:lnTo>
                      <a:pt x="810" y="310"/>
                    </a:lnTo>
                    <a:lnTo>
                      <a:pt x="804" y="306"/>
                    </a:lnTo>
                    <a:lnTo>
                      <a:pt x="800" y="300"/>
                    </a:lnTo>
                    <a:lnTo>
                      <a:pt x="796" y="294"/>
                    </a:lnTo>
                    <a:lnTo>
                      <a:pt x="792" y="280"/>
                    </a:lnTo>
                    <a:lnTo>
                      <a:pt x="790" y="264"/>
                    </a:lnTo>
                    <a:lnTo>
                      <a:pt x="790" y="246"/>
                    </a:lnTo>
                    <a:lnTo>
                      <a:pt x="792" y="212"/>
                    </a:lnTo>
                    <a:lnTo>
                      <a:pt x="798" y="186"/>
                    </a:lnTo>
                    <a:lnTo>
                      <a:pt x="800" y="176"/>
                    </a:lnTo>
                    <a:lnTo>
                      <a:pt x="800" y="176"/>
                    </a:lnTo>
                    <a:lnTo>
                      <a:pt x="792" y="184"/>
                    </a:lnTo>
                    <a:lnTo>
                      <a:pt x="782" y="190"/>
                    </a:lnTo>
                    <a:lnTo>
                      <a:pt x="774" y="194"/>
                    </a:lnTo>
                    <a:lnTo>
                      <a:pt x="766" y="198"/>
                    </a:lnTo>
                    <a:lnTo>
                      <a:pt x="758" y="198"/>
                    </a:lnTo>
                    <a:lnTo>
                      <a:pt x="750" y="196"/>
                    </a:lnTo>
                    <a:lnTo>
                      <a:pt x="744" y="194"/>
                    </a:lnTo>
                    <a:lnTo>
                      <a:pt x="738" y="190"/>
                    </a:lnTo>
                    <a:lnTo>
                      <a:pt x="726" y="180"/>
                    </a:lnTo>
                    <a:lnTo>
                      <a:pt x="716" y="164"/>
                    </a:lnTo>
                    <a:lnTo>
                      <a:pt x="708" y="146"/>
                    </a:lnTo>
                    <a:lnTo>
                      <a:pt x="700" y="126"/>
                    </a:lnTo>
                    <a:lnTo>
                      <a:pt x="694" y="104"/>
                    </a:lnTo>
                    <a:lnTo>
                      <a:pt x="690" y="82"/>
                    </a:lnTo>
                    <a:lnTo>
                      <a:pt x="684" y="42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8" y="8"/>
                    </a:lnTo>
                    <a:lnTo>
                      <a:pt x="678" y="8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2" y="42"/>
                    </a:lnTo>
                    <a:lnTo>
                      <a:pt x="666" y="82"/>
                    </a:lnTo>
                    <a:lnTo>
                      <a:pt x="662" y="104"/>
                    </a:lnTo>
                    <a:lnTo>
                      <a:pt x="656" y="126"/>
                    </a:lnTo>
                    <a:lnTo>
                      <a:pt x="648" y="146"/>
                    </a:lnTo>
                    <a:lnTo>
                      <a:pt x="640" y="164"/>
                    </a:lnTo>
                    <a:lnTo>
                      <a:pt x="630" y="180"/>
                    </a:lnTo>
                    <a:lnTo>
                      <a:pt x="618" y="190"/>
                    </a:lnTo>
                    <a:lnTo>
                      <a:pt x="612" y="194"/>
                    </a:lnTo>
                    <a:lnTo>
                      <a:pt x="606" y="196"/>
                    </a:lnTo>
                    <a:lnTo>
                      <a:pt x="598" y="198"/>
                    </a:lnTo>
                    <a:lnTo>
                      <a:pt x="590" y="198"/>
                    </a:lnTo>
                    <a:lnTo>
                      <a:pt x="582" y="194"/>
                    </a:lnTo>
                    <a:lnTo>
                      <a:pt x="574" y="190"/>
                    </a:lnTo>
                    <a:lnTo>
                      <a:pt x="564" y="184"/>
                    </a:lnTo>
                    <a:lnTo>
                      <a:pt x="556" y="176"/>
                    </a:lnTo>
                    <a:lnTo>
                      <a:pt x="556" y="176"/>
                    </a:lnTo>
                    <a:lnTo>
                      <a:pt x="558" y="186"/>
                    </a:lnTo>
                    <a:lnTo>
                      <a:pt x="564" y="212"/>
                    </a:lnTo>
                    <a:lnTo>
                      <a:pt x="566" y="246"/>
                    </a:lnTo>
                    <a:lnTo>
                      <a:pt x="566" y="264"/>
                    </a:lnTo>
                    <a:lnTo>
                      <a:pt x="564" y="280"/>
                    </a:lnTo>
                    <a:lnTo>
                      <a:pt x="560" y="294"/>
                    </a:lnTo>
                    <a:lnTo>
                      <a:pt x="556" y="300"/>
                    </a:lnTo>
                    <a:lnTo>
                      <a:pt x="552" y="306"/>
                    </a:lnTo>
                    <a:lnTo>
                      <a:pt x="546" y="310"/>
                    </a:lnTo>
                    <a:lnTo>
                      <a:pt x="540" y="312"/>
                    </a:lnTo>
                    <a:lnTo>
                      <a:pt x="534" y="314"/>
                    </a:lnTo>
                    <a:lnTo>
                      <a:pt x="526" y="314"/>
                    </a:lnTo>
                    <a:lnTo>
                      <a:pt x="516" y="312"/>
                    </a:lnTo>
                    <a:lnTo>
                      <a:pt x="506" y="310"/>
                    </a:lnTo>
                    <a:lnTo>
                      <a:pt x="482" y="298"/>
                    </a:lnTo>
                    <a:lnTo>
                      <a:pt x="452" y="278"/>
                    </a:lnTo>
                    <a:lnTo>
                      <a:pt x="414" y="250"/>
                    </a:lnTo>
                    <a:lnTo>
                      <a:pt x="414" y="250"/>
                    </a:lnTo>
                    <a:lnTo>
                      <a:pt x="418" y="282"/>
                    </a:lnTo>
                    <a:lnTo>
                      <a:pt x="428" y="360"/>
                    </a:lnTo>
                    <a:lnTo>
                      <a:pt x="436" y="404"/>
                    </a:lnTo>
                    <a:lnTo>
                      <a:pt x="446" y="448"/>
                    </a:lnTo>
                    <a:lnTo>
                      <a:pt x="458" y="486"/>
                    </a:lnTo>
                    <a:lnTo>
                      <a:pt x="466" y="502"/>
                    </a:lnTo>
                    <a:lnTo>
                      <a:pt x="474" y="516"/>
                    </a:lnTo>
                    <a:lnTo>
                      <a:pt x="474" y="516"/>
                    </a:lnTo>
                    <a:lnTo>
                      <a:pt x="474" y="522"/>
                    </a:lnTo>
                    <a:lnTo>
                      <a:pt x="472" y="532"/>
                    </a:lnTo>
                    <a:lnTo>
                      <a:pt x="470" y="538"/>
                    </a:lnTo>
                    <a:lnTo>
                      <a:pt x="468" y="540"/>
                    </a:lnTo>
                    <a:lnTo>
                      <a:pt x="462" y="538"/>
                    </a:lnTo>
                    <a:lnTo>
                      <a:pt x="454" y="532"/>
                    </a:lnTo>
                    <a:lnTo>
                      <a:pt x="454" y="532"/>
                    </a:lnTo>
                    <a:lnTo>
                      <a:pt x="428" y="506"/>
                    </a:lnTo>
                    <a:lnTo>
                      <a:pt x="392" y="468"/>
                    </a:lnTo>
                    <a:lnTo>
                      <a:pt x="360" y="430"/>
                    </a:lnTo>
                    <a:lnTo>
                      <a:pt x="350" y="414"/>
                    </a:lnTo>
                    <a:lnTo>
                      <a:pt x="344" y="402"/>
                    </a:lnTo>
                    <a:lnTo>
                      <a:pt x="344" y="402"/>
                    </a:lnTo>
                    <a:lnTo>
                      <a:pt x="340" y="404"/>
                    </a:lnTo>
                    <a:lnTo>
                      <a:pt x="326" y="410"/>
                    </a:lnTo>
                    <a:lnTo>
                      <a:pt x="304" y="414"/>
                    </a:lnTo>
                    <a:lnTo>
                      <a:pt x="290" y="416"/>
                    </a:lnTo>
                    <a:lnTo>
                      <a:pt x="274" y="416"/>
                    </a:lnTo>
                    <a:lnTo>
                      <a:pt x="258" y="414"/>
                    </a:lnTo>
                    <a:lnTo>
                      <a:pt x="238" y="410"/>
                    </a:lnTo>
                    <a:lnTo>
                      <a:pt x="218" y="404"/>
                    </a:lnTo>
                    <a:lnTo>
                      <a:pt x="196" y="394"/>
                    </a:lnTo>
                    <a:lnTo>
                      <a:pt x="172" y="380"/>
                    </a:lnTo>
                    <a:lnTo>
                      <a:pt x="146" y="362"/>
                    </a:lnTo>
                    <a:lnTo>
                      <a:pt x="118" y="340"/>
                    </a:lnTo>
                    <a:lnTo>
                      <a:pt x="90" y="312"/>
                    </a:lnTo>
                    <a:lnTo>
                      <a:pt x="90" y="312"/>
                    </a:lnTo>
                    <a:lnTo>
                      <a:pt x="106" y="346"/>
                    </a:lnTo>
                    <a:lnTo>
                      <a:pt x="120" y="380"/>
                    </a:lnTo>
                    <a:lnTo>
                      <a:pt x="132" y="420"/>
                    </a:lnTo>
                    <a:lnTo>
                      <a:pt x="138" y="440"/>
                    </a:lnTo>
                    <a:lnTo>
                      <a:pt x="140" y="460"/>
                    </a:lnTo>
                    <a:lnTo>
                      <a:pt x="142" y="478"/>
                    </a:lnTo>
                    <a:lnTo>
                      <a:pt x="142" y="494"/>
                    </a:lnTo>
                    <a:lnTo>
                      <a:pt x="138" y="506"/>
                    </a:lnTo>
                    <a:lnTo>
                      <a:pt x="136" y="512"/>
                    </a:lnTo>
                    <a:lnTo>
                      <a:pt x="132" y="518"/>
                    </a:lnTo>
                    <a:lnTo>
                      <a:pt x="128" y="522"/>
                    </a:lnTo>
                    <a:lnTo>
                      <a:pt x="122" y="524"/>
                    </a:lnTo>
                    <a:lnTo>
                      <a:pt x="116" y="526"/>
                    </a:lnTo>
                    <a:lnTo>
                      <a:pt x="108" y="526"/>
                    </a:lnTo>
                    <a:lnTo>
                      <a:pt x="108" y="526"/>
                    </a:lnTo>
                    <a:lnTo>
                      <a:pt x="114" y="534"/>
                    </a:lnTo>
                    <a:lnTo>
                      <a:pt x="126" y="552"/>
                    </a:lnTo>
                    <a:lnTo>
                      <a:pt x="142" y="576"/>
                    </a:lnTo>
                    <a:lnTo>
                      <a:pt x="150" y="592"/>
                    </a:lnTo>
                    <a:lnTo>
                      <a:pt x="154" y="606"/>
                    </a:lnTo>
                    <a:lnTo>
                      <a:pt x="158" y="622"/>
                    </a:lnTo>
                    <a:lnTo>
                      <a:pt x="156" y="638"/>
                    </a:lnTo>
                    <a:lnTo>
                      <a:pt x="152" y="652"/>
                    </a:lnTo>
                    <a:lnTo>
                      <a:pt x="148" y="660"/>
                    </a:lnTo>
                    <a:lnTo>
                      <a:pt x="144" y="666"/>
                    </a:lnTo>
                    <a:lnTo>
                      <a:pt x="138" y="674"/>
                    </a:lnTo>
                    <a:lnTo>
                      <a:pt x="130" y="680"/>
                    </a:lnTo>
                    <a:lnTo>
                      <a:pt x="120" y="684"/>
                    </a:lnTo>
                    <a:lnTo>
                      <a:pt x="110" y="690"/>
                    </a:lnTo>
                    <a:lnTo>
                      <a:pt x="84" y="698"/>
                    </a:lnTo>
                    <a:lnTo>
                      <a:pt x="50" y="704"/>
                    </a:lnTo>
                    <a:lnTo>
                      <a:pt x="50" y="704"/>
                    </a:lnTo>
                    <a:lnTo>
                      <a:pt x="70" y="712"/>
                    </a:lnTo>
                    <a:lnTo>
                      <a:pt x="116" y="734"/>
                    </a:lnTo>
                    <a:lnTo>
                      <a:pt x="146" y="748"/>
                    </a:lnTo>
                    <a:lnTo>
                      <a:pt x="174" y="766"/>
                    </a:lnTo>
                    <a:lnTo>
                      <a:pt x="202" y="784"/>
                    </a:lnTo>
                    <a:lnTo>
                      <a:pt x="224" y="804"/>
                    </a:lnTo>
                    <a:lnTo>
                      <a:pt x="234" y="814"/>
                    </a:lnTo>
                    <a:lnTo>
                      <a:pt x="242" y="824"/>
                    </a:lnTo>
                    <a:lnTo>
                      <a:pt x="246" y="836"/>
                    </a:lnTo>
                    <a:lnTo>
                      <a:pt x="250" y="846"/>
                    </a:lnTo>
                    <a:lnTo>
                      <a:pt x="250" y="856"/>
                    </a:lnTo>
                    <a:lnTo>
                      <a:pt x="248" y="868"/>
                    </a:lnTo>
                    <a:lnTo>
                      <a:pt x="242" y="878"/>
                    </a:lnTo>
                    <a:lnTo>
                      <a:pt x="232" y="888"/>
                    </a:lnTo>
                    <a:lnTo>
                      <a:pt x="220" y="900"/>
                    </a:lnTo>
                    <a:lnTo>
                      <a:pt x="202" y="910"/>
                    </a:lnTo>
                    <a:lnTo>
                      <a:pt x="182" y="920"/>
                    </a:lnTo>
                    <a:lnTo>
                      <a:pt x="156" y="930"/>
                    </a:lnTo>
                    <a:lnTo>
                      <a:pt x="124" y="938"/>
                    </a:lnTo>
                    <a:lnTo>
                      <a:pt x="88" y="948"/>
                    </a:lnTo>
                    <a:lnTo>
                      <a:pt x="48" y="956"/>
                    </a:lnTo>
                    <a:lnTo>
                      <a:pt x="0" y="964"/>
                    </a:lnTo>
                    <a:lnTo>
                      <a:pt x="0" y="964"/>
                    </a:lnTo>
                    <a:lnTo>
                      <a:pt x="30" y="966"/>
                    </a:lnTo>
                    <a:lnTo>
                      <a:pt x="62" y="972"/>
                    </a:lnTo>
                    <a:lnTo>
                      <a:pt x="102" y="980"/>
                    </a:lnTo>
                    <a:lnTo>
                      <a:pt x="148" y="992"/>
                    </a:lnTo>
                    <a:lnTo>
                      <a:pt x="198" y="1010"/>
                    </a:lnTo>
                    <a:lnTo>
                      <a:pt x="224" y="1020"/>
                    </a:lnTo>
                    <a:lnTo>
                      <a:pt x="250" y="1032"/>
                    </a:lnTo>
                    <a:lnTo>
                      <a:pt x="274" y="1046"/>
                    </a:lnTo>
                    <a:lnTo>
                      <a:pt x="298" y="1060"/>
                    </a:lnTo>
                    <a:lnTo>
                      <a:pt x="298" y="1060"/>
                    </a:lnTo>
                    <a:lnTo>
                      <a:pt x="330" y="1060"/>
                    </a:lnTo>
                    <a:lnTo>
                      <a:pt x="358" y="1064"/>
                    </a:lnTo>
                    <a:lnTo>
                      <a:pt x="374" y="1066"/>
                    </a:lnTo>
                    <a:lnTo>
                      <a:pt x="388" y="1070"/>
                    </a:lnTo>
                    <a:lnTo>
                      <a:pt x="402" y="1074"/>
                    </a:lnTo>
                    <a:lnTo>
                      <a:pt x="412" y="1082"/>
                    </a:lnTo>
                    <a:lnTo>
                      <a:pt x="420" y="1090"/>
                    </a:lnTo>
                    <a:lnTo>
                      <a:pt x="422" y="1094"/>
                    </a:lnTo>
                    <a:lnTo>
                      <a:pt x="422" y="1100"/>
                    </a:lnTo>
                    <a:lnTo>
                      <a:pt x="422" y="1106"/>
                    </a:lnTo>
                    <a:lnTo>
                      <a:pt x="422" y="1114"/>
                    </a:lnTo>
                    <a:lnTo>
                      <a:pt x="414" y="1128"/>
                    </a:lnTo>
                    <a:lnTo>
                      <a:pt x="402" y="1146"/>
                    </a:lnTo>
                    <a:lnTo>
                      <a:pt x="382" y="1168"/>
                    </a:lnTo>
                    <a:lnTo>
                      <a:pt x="382" y="1168"/>
                    </a:lnTo>
                    <a:lnTo>
                      <a:pt x="410" y="1160"/>
                    </a:lnTo>
                    <a:lnTo>
                      <a:pt x="442" y="1152"/>
                    </a:lnTo>
                    <a:lnTo>
                      <a:pt x="482" y="1140"/>
                    </a:lnTo>
                    <a:lnTo>
                      <a:pt x="526" y="1126"/>
                    </a:lnTo>
                    <a:lnTo>
                      <a:pt x="572" y="1108"/>
                    </a:lnTo>
                    <a:lnTo>
                      <a:pt x="616" y="1088"/>
                    </a:lnTo>
                    <a:lnTo>
                      <a:pt x="636" y="1076"/>
                    </a:lnTo>
                    <a:lnTo>
                      <a:pt x="654" y="1064"/>
                    </a:lnTo>
                    <a:lnTo>
                      <a:pt x="654" y="1064"/>
                    </a:lnTo>
                    <a:lnTo>
                      <a:pt x="654" y="1128"/>
                    </a:lnTo>
                    <a:lnTo>
                      <a:pt x="652" y="1174"/>
                    </a:lnTo>
                    <a:lnTo>
                      <a:pt x="646" y="1224"/>
                    </a:lnTo>
                    <a:lnTo>
                      <a:pt x="638" y="1274"/>
                    </a:lnTo>
                    <a:lnTo>
                      <a:pt x="632" y="1298"/>
                    </a:lnTo>
                    <a:lnTo>
                      <a:pt x="626" y="1322"/>
                    </a:lnTo>
                    <a:lnTo>
                      <a:pt x="616" y="1342"/>
                    </a:lnTo>
                    <a:lnTo>
                      <a:pt x="606" y="1360"/>
                    </a:lnTo>
                    <a:lnTo>
                      <a:pt x="594" y="1374"/>
                    </a:lnTo>
                    <a:lnTo>
                      <a:pt x="582" y="1386"/>
                    </a:lnTo>
                    <a:lnTo>
                      <a:pt x="582" y="1386"/>
                    </a:lnTo>
                    <a:lnTo>
                      <a:pt x="580" y="1388"/>
                    </a:lnTo>
                    <a:lnTo>
                      <a:pt x="576" y="1392"/>
                    </a:lnTo>
                    <a:lnTo>
                      <a:pt x="576" y="1396"/>
                    </a:lnTo>
                    <a:lnTo>
                      <a:pt x="582" y="1400"/>
                    </a:lnTo>
                    <a:lnTo>
                      <a:pt x="582" y="1400"/>
                    </a:lnTo>
                    <a:lnTo>
                      <a:pt x="586" y="1404"/>
                    </a:lnTo>
                    <a:lnTo>
                      <a:pt x="600" y="1410"/>
                    </a:lnTo>
                    <a:lnTo>
                      <a:pt x="608" y="1412"/>
                    </a:lnTo>
                    <a:lnTo>
                      <a:pt x="616" y="1410"/>
                    </a:lnTo>
                    <a:lnTo>
                      <a:pt x="626" y="1408"/>
                    </a:lnTo>
                    <a:lnTo>
                      <a:pt x="636" y="1402"/>
                    </a:lnTo>
                    <a:lnTo>
                      <a:pt x="636" y="1402"/>
                    </a:lnTo>
                    <a:lnTo>
                      <a:pt x="642" y="1400"/>
                    </a:lnTo>
                    <a:lnTo>
                      <a:pt x="646" y="1400"/>
                    </a:lnTo>
                    <a:lnTo>
                      <a:pt x="652" y="1396"/>
                    </a:lnTo>
                    <a:lnTo>
                      <a:pt x="658" y="1390"/>
                    </a:lnTo>
                    <a:lnTo>
                      <a:pt x="658" y="1390"/>
                    </a:lnTo>
                    <a:lnTo>
                      <a:pt x="666" y="1372"/>
                    </a:lnTo>
                    <a:lnTo>
                      <a:pt x="672" y="1350"/>
                    </a:lnTo>
                    <a:lnTo>
                      <a:pt x="678" y="1320"/>
                    </a:lnTo>
                    <a:lnTo>
                      <a:pt x="684" y="1284"/>
                    </a:lnTo>
                    <a:lnTo>
                      <a:pt x="690" y="1240"/>
                    </a:lnTo>
                    <a:lnTo>
                      <a:pt x="694" y="1190"/>
                    </a:lnTo>
                    <a:lnTo>
                      <a:pt x="702" y="1064"/>
                    </a:lnTo>
                    <a:lnTo>
                      <a:pt x="702" y="1064"/>
                    </a:lnTo>
                    <a:lnTo>
                      <a:pt x="722" y="1076"/>
                    </a:lnTo>
                    <a:lnTo>
                      <a:pt x="742" y="1088"/>
                    </a:lnTo>
                    <a:lnTo>
                      <a:pt x="786" y="1108"/>
                    </a:lnTo>
                    <a:lnTo>
                      <a:pt x="830" y="1126"/>
                    </a:lnTo>
                    <a:lnTo>
                      <a:pt x="874" y="1140"/>
                    </a:lnTo>
                    <a:lnTo>
                      <a:pt x="914" y="1152"/>
                    </a:lnTo>
                    <a:lnTo>
                      <a:pt x="946" y="1160"/>
                    </a:lnTo>
                    <a:lnTo>
                      <a:pt x="974" y="1168"/>
                    </a:lnTo>
                    <a:lnTo>
                      <a:pt x="974" y="1168"/>
                    </a:lnTo>
                    <a:lnTo>
                      <a:pt x="954" y="1146"/>
                    </a:lnTo>
                    <a:lnTo>
                      <a:pt x="942" y="1128"/>
                    </a:lnTo>
                    <a:lnTo>
                      <a:pt x="934" y="1114"/>
                    </a:lnTo>
                    <a:lnTo>
                      <a:pt x="934" y="1106"/>
                    </a:lnTo>
                    <a:lnTo>
                      <a:pt x="934" y="1100"/>
                    </a:lnTo>
                    <a:lnTo>
                      <a:pt x="934" y="1094"/>
                    </a:lnTo>
                    <a:lnTo>
                      <a:pt x="936" y="1090"/>
                    </a:lnTo>
                    <a:lnTo>
                      <a:pt x="944" y="1082"/>
                    </a:lnTo>
                    <a:lnTo>
                      <a:pt x="954" y="1074"/>
                    </a:lnTo>
                    <a:lnTo>
                      <a:pt x="968" y="1070"/>
                    </a:lnTo>
                    <a:lnTo>
                      <a:pt x="982" y="1066"/>
                    </a:lnTo>
                    <a:lnTo>
                      <a:pt x="998" y="1064"/>
                    </a:lnTo>
                    <a:lnTo>
                      <a:pt x="1026" y="1060"/>
                    </a:lnTo>
                    <a:lnTo>
                      <a:pt x="1058" y="1060"/>
                    </a:lnTo>
                    <a:lnTo>
                      <a:pt x="1058" y="1060"/>
                    </a:lnTo>
                    <a:lnTo>
                      <a:pt x="1082" y="1046"/>
                    </a:lnTo>
                    <a:lnTo>
                      <a:pt x="1106" y="1032"/>
                    </a:lnTo>
                    <a:lnTo>
                      <a:pt x="1132" y="1020"/>
                    </a:lnTo>
                    <a:lnTo>
                      <a:pt x="1158" y="1010"/>
                    </a:lnTo>
                    <a:lnTo>
                      <a:pt x="1208" y="992"/>
                    </a:lnTo>
                    <a:lnTo>
                      <a:pt x="1254" y="980"/>
                    </a:lnTo>
                    <a:lnTo>
                      <a:pt x="1294" y="972"/>
                    </a:lnTo>
                    <a:lnTo>
                      <a:pt x="1326" y="966"/>
                    </a:lnTo>
                    <a:lnTo>
                      <a:pt x="1356" y="964"/>
                    </a:lnTo>
                    <a:lnTo>
                      <a:pt x="1356" y="964"/>
                    </a:lnTo>
                    <a:lnTo>
                      <a:pt x="1308" y="956"/>
                    </a:lnTo>
                    <a:lnTo>
                      <a:pt x="1268" y="948"/>
                    </a:lnTo>
                    <a:lnTo>
                      <a:pt x="1232" y="938"/>
                    </a:lnTo>
                    <a:lnTo>
                      <a:pt x="1200" y="930"/>
                    </a:lnTo>
                    <a:lnTo>
                      <a:pt x="1174" y="920"/>
                    </a:lnTo>
                    <a:lnTo>
                      <a:pt x="1154" y="910"/>
                    </a:lnTo>
                    <a:lnTo>
                      <a:pt x="1136" y="900"/>
                    </a:lnTo>
                    <a:lnTo>
                      <a:pt x="1124" y="888"/>
                    </a:lnTo>
                    <a:lnTo>
                      <a:pt x="1114" y="878"/>
                    </a:lnTo>
                    <a:lnTo>
                      <a:pt x="1108" y="868"/>
                    </a:lnTo>
                    <a:lnTo>
                      <a:pt x="1106" y="856"/>
                    </a:lnTo>
                    <a:lnTo>
                      <a:pt x="1106" y="846"/>
                    </a:lnTo>
                    <a:lnTo>
                      <a:pt x="1108" y="836"/>
                    </a:lnTo>
                    <a:lnTo>
                      <a:pt x="1114" y="824"/>
                    </a:lnTo>
                    <a:lnTo>
                      <a:pt x="1122" y="814"/>
                    </a:lnTo>
                    <a:lnTo>
                      <a:pt x="1132" y="804"/>
                    </a:lnTo>
                    <a:lnTo>
                      <a:pt x="1154" y="784"/>
                    </a:lnTo>
                    <a:lnTo>
                      <a:pt x="1182" y="766"/>
                    </a:lnTo>
                    <a:lnTo>
                      <a:pt x="1210" y="748"/>
                    </a:lnTo>
                    <a:lnTo>
                      <a:pt x="1240" y="734"/>
                    </a:lnTo>
                    <a:lnTo>
                      <a:pt x="1286" y="712"/>
                    </a:lnTo>
                    <a:lnTo>
                      <a:pt x="1306" y="704"/>
                    </a:lnTo>
                    <a:lnTo>
                      <a:pt x="1306" y="704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5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16"/>
              <p:cNvSpPr>
                <a:spLocks noChangeAspect="1"/>
              </p:cNvSpPr>
              <p:nvPr/>
            </p:nvSpPr>
            <p:spPr bwMode="auto">
              <a:xfrm rot="19458545">
                <a:off x="8145717" y="189385"/>
                <a:ext cx="644376" cy="985678"/>
              </a:xfrm>
              <a:custGeom>
                <a:avLst/>
                <a:gdLst/>
                <a:ahLst/>
                <a:cxnLst>
                  <a:cxn ang="0">
                    <a:pos x="942" y="650"/>
                  </a:cxn>
                  <a:cxn ang="0">
                    <a:pos x="932" y="564"/>
                  </a:cxn>
                  <a:cxn ang="0">
                    <a:pos x="906" y="552"/>
                  </a:cxn>
                  <a:cxn ang="0">
                    <a:pos x="752" y="596"/>
                  </a:cxn>
                  <a:cxn ang="0">
                    <a:pos x="706" y="618"/>
                  </a:cxn>
                  <a:cxn ang="0">
                    <a:pos x="654" y="660"/>
                  </a:cxn>
                  <a:cxn ang="0">
                    <a:pos x="650" y="654"/>
                  </a:cxn>
                  <a:cxn ang="0">
                    <a:pos x="744" y="506"/>
                  </a:cxn>
                  <a:cxn ang="0">
                    <a:pos x="744" y="390"/>
                  </a:cxn>
                  <a:cxn ang="0">
                    <a:pos x="702" y="264"/>
                  </a:cxn>
                  <a:cxn ang="0">
                    <a:pos x="594" y="224"/>
                  </a:cxn>
                  <a:cxn ang="0">
                    <a:pos x="498" y="116"/>
                  </a:cxn>
                  <a:cxn ang="0">
                    <a:pos x="472" y="8"/>
                  </a:cxn>
                  <a:cxn ang="0">
                    <a:pos x="470" y="8"/>
                  </a:cxn>
                  <a:cxn ang="0">
                    <a:pos x="444" y="116"/>
                  </a:cxn>
                  <a:cxn ang="0">
                    <a:pos x="350" y="224"/>
                  </a:cxn>
                  <a:cxn ang="0">
                    <a:pos x="240" y="264"/>
                  </a:cxn>
                  <a:cxn ang="0">
                    <a:pos x="198" y="390"/>
                  </a:cxn>
                  <a:cxn ang="0">
                    <a:pos x="198" y="506"/>
                  </a:cxn>
                  <a:cxn ang="0">
                    <a:pos x="292" y="654"/>
                  </a:cxn>
                  <a:cxn ang="0">
                    <a:pos x="288" y="660"/>
                  </a:cxn>
                  <a:cxn ang="0">
                    <a:pos x="240" y="622"/>
                  </a:cxn>
                  <a:cxn ang="0">
                    <a:pos x="180" y="592"/>
                  </a:cxn>
                  <a:cxn ang="0">
                    <a:pos x="30" y="552"/>
                  </a:cxn>
                  <a:cxn ang="0">
                    <a:pos x="8" y="576"/>
                  </a:cxn>
                  <a:cxn ang="0">
                    <a:pos x="8" y="692"/>
                  </a:cxn>
                  <a:cxn ang="0">
                    <a:pos x="22" y="740"/>
                  </a:cxn>
                  <a:cxn ang="0">
                    <a:pos x="52" y="782"/>
                  </a:cxn>
                  <a:cxn ang="0">
                    <a:pos x="88" y="804"/>
                  </a:cxn>
                  <a:cxn ang="0">
                    <a:pos x="150" y="840"/>
                  </a:cxn>
                  <a:cxn ang="0">
                    <a:pos x="178" y="912"/>
                  </a:cxn>
                  <a:cxn ang="0">
                    <a:pos x="106" y="1008"/>
                  </a:cxn>
                  <a:cxn ang="0">
                    <a:pos x="174" y="1016"/>
                  </a:cxn>
                  <a:cxn ang="0">
                    <a:pos x="274" y="1056"/>
                  </a:cxn>
                  <a:cxn ang="0">
                    <a:pos x="346" y="1062"/>
                  </a:cxn>
                  <a:cxn ang="0">
                    <a:pos x="444" y="1020"/>
                  </a:cxn>
                  <a:cxn ang="0">
                    <a:pos x="430" y="1246"/>
                  </a:cxn>
                  <a:cxn ang="0">
                    <a:pos x="386" y="1382"/>
                  </a:cxn>
                  <a:cxn ang="0">
                    <a:pos x="352" y="1416"/>
                  </a:cxn>
                  <a:cxn ang="0">
                    <a:pos x="354" y="1432"/>
                  </a:cxn>
                  <a:cxn ang="0">
                    <a:pos x="386" y="1444"/>
                  </a:cxn>
                  <a:cxn ang="0">
                    <a:pos x="428" y="1430"/>
                  </a:cxn>
                  <a:cxn ang="0">
                    <a:pos x="448" y="1418"/>
                  </a:cxn>
                  <a:cxn ang="0">
                    <a:pos x="488" y="1236"/>
                  </a:cxn>
                  <a:cxn ang="0">
                    <a:pos x="516" y="1030"/>
                  </a:cxn>
                  <a:cxn ang="0">
                    <a:pos x="616" y="1064"/>
                  </a:cxn>
                  <a:cxn ang="0">
                    <a:pos x="682" y="1050"/>
                  </a:cxn>
                  <a:cxn ang="0">
                    <a:pos x="790" y="1012"/>
                  </a:cxn>
                  <a:cxn ang="0">
                    <a:pos x="810" y="988"/>
                  </a:cxn>
                  <a:cxn ang="0">
                    <a:pos x="764" y="896"/>
                  </a:cxn>
                  <a:cxn ang="0">
                    <a:pos x="804" y="830"/>
                  </a:cxn>
                  <a:cxn ang="0">
                    <a:pos x="868" y="798"/>
                  </a:cxn>
                  <a:cxn ang="0">
                    <a:pos x="902" y="772"/>
                  </a:cxn>
                  <a:cxn ang="0">
                    <a:pos x="924" y="732"/>
                  </a:cxn>
                </a:cxnLst>
                <a:rect l="0" t="0" r="r" b="b"/>
                <a:pathLst>
                  <a:path w="944" h="1444">
                    <a:moveTo>
                      <a:pt x="924" y="732"/>
                    </a:moveTo>
                    <a:lnTo>
                      <a:pt x="924" y="732"/>
                    </a:lnTo>
                    <a:lnTo>
                      <a:pt x="932" y="706"/>
                    </a:lnTo>
                    <a:lnTo>
                      <a:pt x="938" y="678"/>
                    </a:lnTo>
                    <a:lnTo>
                      <a:pt x="942" y="650"/>
                    </a:lnTo>
                    <a:lnTo>
                      <a:pt x="944" y="622"/>
                    </a:lnTo>
                    <a:lnTo>
                      <a:pt x="942" y="598"/>
                    </a:lnTo>
                    <a:lnTo>
                      <a:pt x="938" y="578"/>
                    </a:lnTo>
                    <a:lnTo>
                      <a:pt x="934" y="570"/>
                    </a:lnTo>
                    <a:lnTo>
                      <a:pt x="932" y="564"/>
                    </a:lnTo>
                    <a:lnTo>
                      <a:pt x="926" y="558"/>
                    </a:lnTo>
                    <a:lnTo>
                      <a:pt x="922" y="556"/>
                    </a:lnTo>
                    <a:lnTo>
                      <a:pt x="922" y="556"/>
                    </a:lnTo>
                    <a:lnTo>
                      <a:pt x="916" y="554"/>
                    </a:lnTo>
                    <a:lnTo>
                      <a:pt x="906" y="552"/>
                    </a:lnTo>
                    <a:lnTo>
                      <a:pt x="886" y="554"/>
                    </a:lnTo>
                    <a:lnTo>
                      <a:pt x="862" y="558"/>
                    </a:lnTo>
                    <a:lnTo>
                      <a:pt x="838" y="566"/>
                    </a:lnTo>
                    <a:lnTo>
                      <a:pt x="788" y="582"/>
                    </a:lnTo>
                    <a:lnTo>
                      <a:pt x="752" y="596"/>
                    </a:lnTo>
                    <a:lnTo>
                      <a:pt x="752" y="596"/>
                    </a:lnTo>
                    <a:lnTo>
                      <a:pt x="750" y="596"/>
                    </a:lnTo>
                    <a:lnTo>
                      <a:pt x="750" y="596"/>
                    </a:lnTo>
                    <a:lnTo>
                      <a:pt x="726" y="608"/>
                    </a:lnTo>
                    <a:lnTo>
                      <a:pt x="706" y="618"/>
                    </a:lnTo>
                    <a:lnTo>
                      <a:pt x="692" y="630"/>
                    </a:lnTo>
                    <a:lnTo>
                      <a:pt x="678" y="638"/>
                    </a:lnTo>
                    <a:lnTo>
                      <a:pt x="662" y="654"/>
                    </a:lnTo>
                    <a:lnTo>
                      <a:pt x="658" y="658"/>
                    </a:lnTo>
                    <a:lnTo>
                      <a:pt x="654" y="660"/>
                    </a:lnTo>
                    <a:lnTo>
                      <a:pt x="654" y="660"/>
                    </a:lnTo>
                    <a:lnTo>
                      <a:pt x="650" y="660"/>
                    </a:lnTo>
                    <a:lnTo>
                      <a:pt x="648" y="658"/>
                    </a:lnTo>
                    <a:lnTo>
                      <a:pt x="650" y="654"/>
                    </a:lnTo>
                    <a:lnTo>
                      <a:pt x="650" y="654"/>
                    </a:lnTo>
                    <a:lnTo>
                      <a:pt x="660" y="638"/>
                    </a:lnTo>
                    <a:lnTo>
                      <a:pt x="724" y="548"/>
                    </a:lnTo>
                    <a:lnTo>
                      <a:pt x="724" y="548"/>
                    </a:lnTo>
                    <a:lnTo>
                      <a:pt x="736" y="528"/>
                    </a:lnTo>
                    <a:lnTo>
                      <a:pt x="744" y="506"/>
                    </a:lnTo>
                    <a:lnTo>
                      <a:pt x="748" y="484"/>
                    </a:lnTo>
                    <a:lnTo>
                      <a:pt x="750" y="462"/>
                    </a:lnTo>
                    <a:lnTo>
                      <a:pt x="750" y="438"/>
                    </a:lnTo>
                    <a:lnTo>
                      <a:pt x="748" y="414"/>
                    </a:lnTo>
                    <a:lnTo>
                      <a:pt x="744" y="390"/>
                    </a:lnTo>
                    <a:lnTo>
                      <a:pt x="740" y="368"/>
                    </a:lnTo>
                    <a:lnTo>
                      <a:pt x="728" y="328"/>
                    </a:lnTo>
                    <a:lnTo>
                      <a:pt x="716" y="294"/>
                    </a:lnTo>
                    <a:lnTo>
                      <a:pt x="702" y="264"/>
                    </a:lnTo>
                    <a:lnTo>
                      <a:pt x="702" y="264"/>
                    </a:lnTo>
                    <a:lnTo>
                      <a:pt x="680" y="260"/>
                    </a:lnTo>
                    <a:lnTo>
                      <a:pt x="660" y="254"/>
                    </a:lnTo>
                    <a:lnTo>
                      <a:pt x="642" y="248"/>
                    </a:lnTo>
                    <a:lnTo>
                      <a:pt x="624" y="240"/>
                    </a:lnTo>
                    <a:lnTo>
                      <a:pt x="594" y="224"/>
                    </a:lnTo>
                    <a:lnTo>
                      <a:pt x="566" y="204"/>
                    </a:lnTo>
                    <a:lnTo>
                      <a:pt x="544" y="184"/>
                    </a:lnTo>
                    <a:lnTo>
                      <a:pt x="526" y="162"/>
                    </a:lnTo>
                    <a:lnTo>
                      <a:pt x="510" y="138"/>
                    </a:lnTo>
                    <a:lnTo>
                      <a:pt x="498" y="116"/>
                    </a:lnTo>
                    <a:lnTo>
                      <a:pt x="490" y="92"/>
                    </a:lnTo>
                    <a:lnTo>
                      <a:pt x="482" y="72"/>
                    </a:lnTo>
                    <a:lnTo>
                      <a:pt x="478" y="52"/>
                    </a:lnTo>
                    <a:lnTo>
                      <a:pt x="474" y="34"/>
                    </a:lnTo>
                    <a:lnTo>
                      <a:pt x="472" y="8"/>
                    </a:lnTo>
                    <a:lnTo>
                      <a:pt x="472" y="0"/>
                    </a:lnTo>
                    <a:lnTo>
                      <a:pt x="472" y="2"/>
                    </a:lnTo>
                    <a:lnTo>
                      <a:pt x="472" y="0"/>
                    </a:lnTo>
                    <a:lnTo>
                      <a:pt x="472" y="0"/>
                    </a:lnTo>
                    <a:lnTo>
                      <a:pt x="470" y="8"/>
                    </a:lnTo>
                    <a:lnTo>
                      <a:pt x="468" y="34"/>
                    </a:lnTo>
                    <a:lnTo>
                      <a:pt x="466" y="52"/>
                    </a:lnTo>
                    <a:lnTo>
                      <a:pt x="460" y="72"/>
                    </a:lnTo>
                    <a:lnTo>
                      <a:pt x="454" y="92"/>
                    </a:lnTo>
                    <a:lnTo>
                      <a:pt x="444" y="116"/>
                    </a:lnTo>
                    <a:lnTo>
                      <a:pt x="432" y="138"/>
                    </a:lnTo>
                    <a:lnTo>
                      <a:pt x="418" y="162"/>
                    </a:lnTo>
                    <a:lnTo>
                      <a:pt x="398" y="184"/>
                    </a:lnTo>
                    <a:lnTo>
                      <a:pt x="376" y="204"/>
                    </a:lnTo>
                    <a:lnTo>
                      <a:pt x="350" y="224"/>
                    </a:lnTo>
                    <a:lnTo>
                      <a:pt x="318" y="240"/>
                    </a:lnTo>
                    <a:lnTo>
                      <a:pt x="300" y="248"/>
                    </a:lnTo>
                    <a:lnTo>
                      <a:pt x="282" y="254"/>
                    </a:lnTo>
                    <a:lnTo>
                      <a:pt x="262" y="260"/>
                    </a:lnTo>
                    <a:lnTo>
                      <a:pt x="240" y="264"/>
                    </a:lnTo>
                    <a:lnTo>
                      <a:pt x="240" y="264"/>
                    </a:lnTo>
                    <a:lnTo>
                      <a:pt x="226" y="294"/>
                    </a:lnTo>
                    <a:lnTo>
                      <a:pt x="214" y="328"/>
                    </a:lnTo>
                    <a:lnTo>
                      <a:pt x="202" y="368"/>
                    </a:lnTo>
                    <a:lnTo>
                      <a:pt x="198" y="390"/>
                    </a:lnTo>
                    <a:lnTo>
                      <a:pt x="194" y="414"/>
                    </a:lnTo>
                    <a:lnTo>
                      <a:pt x="192" y="438"/>
                    </a:lnTo>
                    <a:lnTo>
                      <a:pt x="192" y="462"/>
                    </a:lnTo>
                    <a:lnTo>
                      <a:pt x="194" y="484"/>
                    </a:lnTo>
                    <a:lnTo>
                      <a:pt x="198" y="506"/>
                    </a:lnTo>
                    <a:lnTo>
                      <a:pt x="208" y="528"/>
                    </a:lnTo>
                    <a:lnTo>
                      <a:pt x="218" y="548"/>
                    </a:lnTo>
                    <a:lnTo>
                      <a:pt x="218" y="548"/>
                    </a:lnTo>
                    <a:lnTo>
                      <a:pt x="282" y="638"/>
                    </a:lnTo>
                    <a:lnTo>
                      <a:pt x="292" y="654"/>
                    </a:lnTo>
                    <a:lnTo>
                      <a:pt x="292" y="654"/>
                    </a:lnTo>
                    <a:lnTo>
                      <a:pt x="294" y="658"/>
                    </a:lnTo>
                    <a:lnTo>
                      <a:pt x="292" y="660"/>
                    </a:lnTo>
                    <a:lnTo>
                      <a:pt x="288" y="660"/>
                    </a:lnTo>
                    <a:lnTo>
                      <a:pt x="288" y="660"/>
                    </a:lnTo>
                    <a:lnTo>
                      <a:pt x="284" y="658"/>
                    </a:lnTo>
                    <a:lnTo>
                      <a:pt x="280" y="654"/>
                    </a:lnTo>
                    <a:lnTo>
                      <a:pt x="266" y="640"/>
                    </a:lnTo>
                    <a:lnTo>
                      <a:pt x="254" y="632"/>
                    </a:lnTo>
                    <a:lnTo>
                      <a:pt x="240" y="622"/>
                    </a:lnTo>
                    <a:lnTo>
                      <a:pt x="224" y="612"/>
                    </a:lnTo>
                    <a:lnTo>
                      <a:pt x="202" y="602"/>
                    </a:lnTo>
                    <a:lnTo>
                      <a:pt x="202" y="600"/>
                    </a:lnTo>
                    <a:lnTo>
                      <a:pt x="202" y="600"/>
                    </a:lnTo>
                    <a:lnTo>
                      <a:pt x="180" y="592"/>
                    </a:lnTo>
                    <a:lnTo>
                      <a:pt x="126" y="572"/>
                    </a:lnTo>
                    <a:lnTo>
                      <a:pt x="96" y="562"/>
                    </a:lnTo>
                    <a:lnTo>
                      <a:pt x="66" y="556"/>
                    </a:lnTo>
                    <a:lnTo>
                      <a:pt x="42" y="552"/>
                    </a:lnTo>
                    <a:lnTo>
                      <a:pt x="30" y="552"/>
                    </a:lnTo>
                    <a:lnTo>
                      <a:pt x="22" y="556"/>
                    </a:lnTo>
                    <a:lnTo>
                      <a:pt x="22" y="556"/>
                    </a:lnTo>
                    <a:lnTo>
                      <a:pt x="18" y="558"/>
                    </a:lnTo>
                    <a:lnTo>
                      <a:pt x="14" y="562"/>
                    </a:lnTo>
                    <a:lnTo>
                      <a:pt x="8" y="576"/>
                    </a:lnTo>
                    <a:lnTo>
                      <a:pt x="2" y="594"/>
                    </a:lnTo>
                    <a:lnTo>
                      <a:pt x="0" y="616"/>
                    </a:lnTo>
                    <a:lnTo>
                      <a:pt x="2" y="640"/>
                    </a:lnTo>
                    <a:lnTo>
                      <a:pt x="4" y="666"/>
                    </a:lnTo>
                    <a:lnTo>
                      <a:pt x="8" y="692"/>
                    </a:lnTo>
                    <a:lnTo>
                      <a:pt x="16" y="718"/>
                    </a:lnTo>
                    <a:lnTo>
                      <a:pt x="16" y="718"/>
                    </a:lnTo>
                    <a:lnTo>
                      <a:pt x="16" y="726"/>
                    </a:lnTo>
                    <a:lnTo>
                      <a:pt x="16" y="726"/>
                    </a:lnTo>
                    <a:lnTo>
                      <a:pt x="22" y="740"/>
                    </a:lnTo>
                    <a:lnTo>
                      <a:pt x="30" y="754"/>
                    </a:lnTo>
                    <a:lnTo>
                      <a:pt x="38" y="768"/>
                    </a:lnTo>
                    <a:lnTo>
                      <a:pt x="50" y="782"/>
                    </a:lnTo>
                    <a:lnTo>
                      <a:pt x="50" y="782"/>
                    </a:lnTo>
                    <a:lnTo>
                      <a:pt x="52" y="782"/>
                    </a:lnTo>
                    <a:lnTo>
                      <a:pt x="52" y="782"/>
                    </a:lnTo>
                    <a:lnTo>
                      <a:pt x="60" y="790"/>
                    </a:lnTo>
                    <a:lnTo>
                      <a:pt x="70" y="796"/>
                    </a:lnTo>
                    <a:lnTo>
                      <a:pt x="78" y="800"/>
                    </a:lnTo>
                    <a:lnTo>
                      <a:pt x="88" y="804"/>
                    </a:lnTo>
                    <a:lnTo>
                      <a:pt x="88" y="804"/>
                    </a:lnTo>
                    <a:lnTo>
                      <a:pt x="104" y="808"/>
                    </a:lnTo>
                    <a:lnTo>
                      <a:pt x="128" y="822"/>
                    </a:lnTo>
                    <a:lnTo>
                      <a:pt x="138" y="830"/>
                    </a:lnTo>
                    <a:lnTo>
                      <a:pt x="150" y="840"/>
                    </a:lnTo>
                    <a:lnTo>
                      <a:pt x="160" y="852"/>
                    </a:lnTo>
                    <a:lnTo>
                      <a:pt x="168" y="866"/>
                    </a:lnTo>
                    <a:lnTo>
                      <a:pt x="176" y="880"/>
                    </a:lnTo>
                    <a:lnTo>
                      <a:pt x="178" y="896"/>
                    </a:lnTo>
                    <a:lnTo>
                      <a:pt x="178" y="912"/>
                    </a:lnTo>
                    <a:lnTo>
                      <a:pt x="174" y="930"/>
                    </a:lnTo>
                    <a:lnTo>
                      <a:pt x="166" y="948"/>
                    </a:lnTo>
                    <a:lnTo>
                      <a:pt x="152" y="968"/>
                    </a:lnTo>
                    <a:lnTo>
                      <a:pt x="132" y="988"/>
                    </a:lnTo>
                    <a:lnTo>
                      <a:pt x="106" y="1008"/>
                    </a:lnTo>
                    <a:lnTo>
                      <a:pt x="106" y="1008"/>
                    </a:lnTo>
                    <a:lnTo>
                      <a:pt x="118" y="1008"/>
                    </a:lnTo>
                    <a:lnTo>
                      <a:pt x="132" y="1008"/>
                    </a:lnTo>
                    <a:lnTo>
                      <a:pt x="152" y="1012"/>
                    </a:lnTo>
                    <a:lnTo>
                      <a:pt x="174" y="1016"/>
                    </a:lnTo>
                    <a:lnTo>
                      <a:pt x="202" y="1024"/>
                    </a:lnTo>
                    <a:lnTo>
                      <a:pt x="230" y="1034"/>
                    </a:lnTo>
                    <a:lnTo>
                      <a:pt x="260" y="1050"/>
                    </a:lnTo>
                    <a:lnTo>
                      <a:pt x="260" y="1050"/>
                    </a:lnTo>
                    <a:lnTo>
                      <a:pt x="274" y="1056"/>
                    </a:lnTo>
                    <a:lnTo>
                      <a:pt x="288" y="1060"/>
                    </a:lnTo>
                    <a:lnTo>
                      <a:pt x="304" y="1064"/>
                    </a:lnTo>
                    <a:lnTo>
                      <a:pt x="318" y="1064"/>
                    </a:lnTo>
                    <a:lnTo>
                      <a:pt x="332" y="1064"/>
                    </a:lnTo>
                    <a:lnTo>
                      <a:pt x="346" y="1062"/>
                    </a:lnTo>
                    <a:lnTo>
                      <a:pt x="372" y="1056"/>
                    </a:lnTo>
                    <a:lnTo>
                      <a:pt x="396" y="1046"/>
                    </a:lnTo>
                    <a:lnTo>
                      <a:pt x="418" y="1036"/>
                    </a:lnTo>
                    <a:lnTo>
                      <a:pt x="444" y="1020"/>
                    </a:lnTo>
                    <a:lnTo>
                      <a:pt x="444" y="1020"/>
                    </a:lnTo>
                    <a:lnTo>
                      <a:pt x="444" y="1050"/>
                    </a:lnTo>
                    <a:lnTo>
                      <a:pt x="444" y="1096"/>
                    </a:lnTo>
                    <a:lnTo>
                      <a:pt x="442" y="1152"/>
                    </a:lnTo>
                    <a:lnTo>
                      <a:pt x="436" y="1214"/>
                    </a:lnTo>
                    <a:lnTo>
                      <a:pt x="430" y="1246"/>
                    </a:lnTo>
                    <a:lnTo>
                      <a:pt x="424" y="1276"/>
                    </a:lnTo>
                    <a:lnTo>
                      <a:pt x="418" y="1306"/>
                    </a:lnTo>
                    <a:lnTo>
                      <a:pt x="408" y="1334"/>
                    </a:lnTo>
                    <a:lnTo>
                      <a:pt x="398" y="1360"/>
                    </a:lnTo>
                    <a:lnTo>
                      <a:pt x="386" y="1382"/>
                    </a:lnTo>
                    <a:lnTo>
                      <a:pt x="372" y="1400"/>
                    </a:lnTo>
                    <a:lnTo>
                      <a:pt x="364" y="1408"/>
                    </a:lnTo>
                    <a:lnTo>
                      <a:pt x="356" y="1414"/>
                    </a:lnTo>
                    <a:lnTo>
                      <a:pt x="356" y="1414"/>
                    </a:lnTo>
                    <a:lnTo>
                      <a:pt x="352" y="1416"/>
                    </a:lnTo>
                    <a:lnTo>
                      <a:pt x="350" y="1420"/>
                    </a:lnTo>
                    <a:lnTo>
                      <a:pt x="348" y="1422"/>
                    </a:lnTo>
                    <a:lnTo>
                      <a:pt x="350" y="1426"/>
                    </a:lnTo>
                    <a:lnTo>
                      <a:pt x="352" y="1428"/>
                    </a:lnTo>
                    <a:lnTo>
                      <a:pt x="354" y="1432"/>
                    </a:lnTo>
                    <a:lnTo>
                      <a:pt x="354" y="1432"/>
                    </a:lnTo>
                    <a:lnTo>
                      <a:pt x="362" y="1438"/>
                    </a:lnTo>
                    <a:lnTo>
                      <a:pt x="368" y="1440"/>
                    </a:lnTo>
                    <a:lnTo>
                      <a:pt x="376" y="1444"/>
                    </a:lnTo>
                    <a:lnTo>
                      <a:pt x="386" y="1444"/>
                    </a:lnTo>
                    <a:lnTo>
                      <a:pt x="398" y="1444"/>
                    </a:lnTo>
                    <a:lnTo>
                      <a:pt x="410" y="1440"/>
                    </a:lnTo>
                    <a:lnTo>
                      <a:pt x="422" y="1434"/>
                    </a:lnTo>
                    <a:lnTo>
                      <a:pt x="422" y="1434"/>
                    </a:lnTo>
                    <a:lnTo>
                      <a:pt x="428" y="1430"/>
                    </a:lnTo>
                    <a:lnTo>
                      <a:pt x="434" y="1430"/>
                    </a:lnTo>
                    <a:lnTo>
                      <a:pt x="442" y="1428"/>
                    </a:lnTo>
                    <a:lnTo>
                      <a:pt x="444" y="1424"/>
                    </a:lnTo>
                    <a:lnTo>
                      <a:pt x="448" y="1418"/>
                    </a:lnTo>
                    <a:lnTo>
                      <a:pt x="448" y="1418"/>
                    </a:lnTo>
                    <a:lnTo>
                      <a:pt x="458" y="1398"/>
                    </a:lnTo>
                    <a:lnTo>
                      <a:pt x="466" y="1370"/>
                    </a:lnTo>
                    <a:lnTo>
                      <a:pt x="474" y="1334"/>
                    </a:lnTo>
                    <a:lnTo>
                      <a:pt x="482" y="1288"/>
                    </a:lnTo>
                    <a:lnTo>
                      <a:pt x="488" y="1236"/>
                    </a:lnTo>
                    <a:lnTo>
                      <a:pt x="494" y="1174"/>
                    </a:lnTo>
                    <a:lnTo>
                      <a:pt x="498" y="1104"/>
                    </a:lnTo>
                    <a:lnTo>
                      <a:pt x="502" y="1022"/>
                    </a:lnTo>
                    <a:lnTo>
                      <a:pt x="502" y="1022"/>
                    </a:lnTo>
                    <a:lnTo>
                      <a:pt x="516" y="1030"/>
                    </a:lnTo>
                    <a:lnTo>
                      <a:pt x="532" y="1040"/>
                    </a:lnTo>
                    <a:lnTo>
                      <a:pt x="552" y="1050"/>
                    </a:lnTo>
                    <a:lnTo>
                      <a:pt x="576" y="1058"/>
                    </a:lnTo>
                    <a:lnTo>
                      <a:pt x="602" y="1062"/>
                    </a:lnTo>
                    <a:lnTo>
                      <a:pt x="616" y="1064"/>
                    </a:lnTo>
                    <a:lnTo>
                      <a:pt x="628" y="1064"/>
                    </a:lnTo>
                    <a:lnTo>
                      <a:pt x="642" y="1064"/>
                    </a:lnTo>
                    <a:lnTo>
                      <a:pt x="656" y="1060"/>
                    </a:lnTo>
                    <a:lnTo>
                      <a:pt x="668" y="1056"/>
                    </a:lnTo>
                    <a:lnTo>
                      <a:pt x="682" y="1050"/>
                    </a:lnTo>
                    <a:lnTo>
                      <a:pt x="682" y="1050"/>
                    </a:lnTo>
                    <a:lnTo>
                      <a:pt x="712" y="1034"/>
                    </a:lnTo>
                    <a:lnTo>
                      <a:pt x="742" y="1024"/>
                    </a:lnTo>
                    <a:lnTo>
                      <a:pt x="768" y="1016"/>
                    </a:lnTo>
                    <a:lnTo>
                      <a:pt x="790" y="1012"/>
                    </a:lnTo>
                    <a:lnTo>
                      <a:pt x="810" y="1008"/>
                    </a:lnTo>
                    <a:lnTo>
                      <a:pt x="824" y="1008"/>
                    </a:lnTo>
                    <a:lnTo>
                      <a:pt x="836" y="1008"/>
                    </a:lnTo>
                    <a:lnTo>
                      <a:pt x="836" y="1008"/>
                    </a:lnTo>
                    <a:lnTo>
                      <a:pt x="810" y="988"/>
                    </a:lnTo>
                    <a:lnTo>
                      <a:pt x="790" y="968"/>
                    </a:lnTo>
                    <a:lnTo>
                      <a:pt x="776" y="948"/>
                    </a:lnTo>
                    <a:lnTo>
                      <a:pt x="768" y="930"/>
                    </a:lnTo>
                    <a:lnTo>
                      <a:pt x="764" y="912"/>
                    </a:lnTo>
                    <a:lnTo>
                      <a:pt x="764" y="896"/>
                    </a:lnTo>
                    <a:lnTo>
                      <a:pt x="768" y="880"/>
                    </a:lnTo>
                    <a:lnTo>
                      <a:pt x="774" y="866"/>
                    </a:lnTo>
                    <a:lnTo>
                      <a:pt x="782" y="852"/>
                    </a:lnTo>
                    <a:lnTo>
                      <a:pt x="792" y="840"/>
                    </a:lnTo>
                    <a:lnTo>
                      <a:pt x="804" y="830"/>
                    </a:lnTo>
                    <a:lnTo>
                      <a:pt x="816" y="822"/>
                    </a:lnTo>
                    <a:lnTo>
                      <a:pt x="838" y="808"/>
                    </a:lnTo>
                    <a:lnTo>
                      <a:pt x="854" y="804"/>
                    </a:lnTo>
                    <a:lnTo>
                      <a:pt x="854" y="804"/>
                    </a:lnTo>
                    <a:lnTo>
                      <a:pt x="868" y="798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92" y="782"/>
                    </a:lnTo>
                    <a:lnTo>
                      <a:pt x="902" y="772"/>
                    </a:lnTo>
                    <a:lnTo>
                      <a:pt x="910" y="762"/>
                    </a:lnTo>
                    <a:lnTo>
                      <a:pt x="918" y="748"/>
                    </a:lnTo>
                    <a:lnTo>
                      <a:pt x="918" y="748"/>
                    </a:lnTo>
                    <a:lnTo>
                      <a:pt x="924" y="732"/>
                    </a:lnTo>
                    <a:lnTo>
                      <a:pt x="924" y="732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8000"/>
                  </a:schemeClr>
                </a:glow>
                <a:softEdge rad="254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32"/>
              <p:cNvSpPr>
                <a:spLocks noChangeAspect="1"/>
              </p:cNvSpPr>
              <p:nvPr/>
            </p:nvSpPr>
            <p:spPr bwMode="auto">
              <a:xfrm rot="16200000">
                <a:off x="7201560" y="869773"/>
                <a:ext cx="359022" cy="849390"/>
              </a:xfrm>
              <a:custGeom>
                <a:avLst/>
                <a:gdLst/>
                <a:ahLst/>
                <a:cxnLst>
                  <a:cxn ang="0">
                    <a:pos x="518" y="468"/>
                  </a:cxn>
                  <a:cxn ang="0">
                    <a:pos x="466" y="358"/>
                  </a:cxn>
                  <a:cxn ang="0">
                    <a:pos x="414" y="238"/>
                  </a:cxn>
                  <a:cxn ang="0">
                    <a:pos x="394" y="178"/>
                  </a:cxn>
                  <a:cxn ang="0">
                    <a:pos x="382" y="116"/>
                  </a:cxn>
                  <a:cxn ang="0">
                    <a:pos x="382" y="56"/>
                  </a:cxn>
                  <a:cxn ang="0">
                    <a:pos x="396" y="0"/>
                  </a:cxn>
                  <a:cxn ang="0">
                    <a:pos x="364" y="30"/>
                  </a:cxn>
                  <a:cxn ang="0">
                    <a:pos x="286" y="114"/>
                  </a:cxn>
                  <a:cxn ang="0">
                    <a:pos x="210" y="204"/>
                  </a:cxn>
                  <a:cxn ang="0">
                    <a:pos x="158" y="274"/>
                  </a:cxn>
                  <a:cxn ang="0">
                    <a:pos x="110" y="352"/>
                  </a:cxn>
                  <a:cxn ang="0">
                    <a:pos x="66" y="436"/>
                  </a:cxn>
                  <a:cxn ang="0">
                    <a:pos x="32" y="522"/>
                  </a:cxn>
                  <a:cxn ang="0">
                    <a:pos x="8" y="614"/>
                  </a:cxn>
                  <a:cxn ang="0">
                    <a:pos x="0" y="704"/>
                  </a:cxn>
                  <a:cxn ang="0">
                    <a:pos x="4" y="750"/>
                  </a:cxn>
                  <a:cxn ang="0">
                    <a:pos x="10" y="796"/>
                  </a:cxn>
                  <a:cxn ang="0">
                    <a:pos x="24" y="842"/>
                  </a:cxn>
                  <a:cxn ang="0">
                    <a:pos x="42" y="886"/>
                  </a:cxn>
                  <a:cxn ang="0">
                    <a:pos x="68" y="930"/>
                  </a:cxn>
                  <a:cxn ang="0">
                    <a:pos x="100" y="974"/>
                  </a:cxn>
                  <a:cxn ang="0">
                    <a:pos x="138" y="1016"/>
                  </a:cxn>
                  <a:cxn ang="0">
                    <a:pos x="184" y="1056"/>
                  </a:cxn>
                  <a:cxn ang="0">
                    <a:pos x="238" y="1096"/>
                  </a:cxn>
                  <a:cxn ang="0">
                    <a:pos x="232" y="1130"/>
                  </a:cxn>
                  <a:cxn ang="0">
                    <a:pos x="212" y="1200"/>
                  </a:cxn>
                  <a:cxn ang="0">
                    <a:pos x="188" y="1266"/>
                  </a:cxn>
                  <a:cxn ang="0">
                    <a:pos x="162" y="1306"/>
                  </a:cxn>
                  <a:cxn ang="0">
                    <a:pos x="142" y="1324"/>
                  </a:cxn>
                  <a:cxn ang="0">
                    <a:pos x="132" y="1330"/>
                  </a:cxn>
                  <a:cxn ang="0">
                    <a:pos x="126" y="1334"/>
                  </a:cxn>
                  <a:cxn ang="0">
                    <a:pos x="130" y="1344"/>
                  </a:cxn>
                  <a:cxn ang="0">
                    <a:pos x="134" y="1348"/>
                  </a:cxn>
                  <a:cxn ang="0">
                    <a:pos x="154" y="1358"/>
                  </a:cxn>
                  <a:cxn ang="0">
                    <a:pos x="172" y="1358"/>
                  </a:cxn>
                  <a:cxn ang="0">
                    <a:pos x="184" y="1354"/>
                  </a:cxn>
                  <a:cxn ang="0">
                    <a:pos x="194" y="1352"/>
                  </a:cxn>
                  <a:cxn ang="0">
                    <a:pos x="206" y="1344"/>
                  </a:cxn>
                  <a:cxn ang="0">
                    <a:pos x="214" y="1330"/>
                  </a:cxn>
                  <a:cxn ang="0">
                    <a:pos x="232" y="1290"/>
                  </a:cxn>
                  <a:cxn ang="0">
                    <a:pos x="262" y="1194"/>
                  </a:cxn>
                  <a:cxn ang="0">
                    <a:pos x="282" y="1102"/>
                  </a:cxn>
                  <a:cxn ang="0">
                    <a:pos x="318" y="1100"/>
                  </a:cxn>
                  <a:cxn ang="0">
                    <a:pos x="360" y="1092"/>
                  </a:cxn>
                  <a:cxn ang="0">
                    <a:pos x="404" y="1074"/>
                  </a:cxn>
                  <a:cxn ang="0">
                    <a:pos x="450" y="1044"/>
                  </a:cxn>
                  <a:cxn ang="0">
                    <a:pos x="492" y="998"/>
                  </a:cxn>
                  <a:cxn ang="0">
                    <a:pos x="528" y="934"/>
                  </a:cxn>
                  <a:cxn ang="0">
                    <a:pos x="556" y="846"/>
                  </a:cxn>
                  <a:cxn ang="0">
                    <a:pos x="574" y="736"/>
                  </a:cxn>
                  <a:cxn ang="0">
                    <a:pos x="574" y="712"/>
                  </a:cxn>
                  <a:cxn ang="0">
                    <a:pos x="568" y="652"/>
                  </a:cxn>
                  <a:cxn ang="0">
                    <a:pos x="552" y="566"/>
                  </a:cxn>
                  <a:cxn ang="0">
                    <a:pos x="528" y="494"/>
                  </a:cxn>
                  <a:cxn ang="0">
                    <a:pos x="518" y="468"/>
                  </a:cxn>
                </a:cxnLst>
                <a:rect l="0" t="0" r="r" b="b"/>
                <a:pathLst>
                  <a:path w="574" h="1358">
                    <a:moveTo>
                      <a:pt x="518" y="468"/>
                    </a:moveTo>
                    <a:lnTo>
                      <a:pt x="518" y="468"/>
                    </a:lnTo>
                    <a:lnTo>
                      <a:pt x="494" y="416"/>
                    </a:lnTo>
                    <a:lnTo>
                      <a:pt x="466" y="358"/>
                    </a:lnTo>
                    <a:lnTo>
                      <a:pt x="438" y="300"/>
                    </a:lnTo>
                    <a:lnTo>
                      <a:pt x="414" y="238"/>
                    </a:lnTo>
                    <a:lnTo>
                      <a:pt x="402" y="208"/>
                    </a:lnTo>
                    <a:lnTo>
                      <a:pt x="394" y="178"/>
                    </a:lnTo>
                    <a:lnTo>
                      <a:pt x="388" y="146"/>
                    </a:lnTo>
                    <a:lnTo>
                      <a:pt x="382" y="116"/>
                    </a:lnTo>
                    <a:lnTo>
                      <a:pt x="382" y="86"/>
                    </a:lnTo>
                    <a:lnTo>
                      <a:pt x="382" y="56"/>
                    </a:lnTo>
                    <a:lnTo>
                      <a:pt x="388" y="28"/>
                    </a:lnTo>
                    <a:lnTo>
                      <a:pt x="396" y="0"/>
                    </a:lnTo>
                    <a:lnTo>
                      <a:pt x="396" y="0"/>
                    </a:lnTo>
                    <a:lnTo>
                      <a:pt x="364" y="30"/>
                    </a:lnTo>
                    <a:lnTo>
                      <a:pt x="330" y="66"/>
                    </a:lnTo>
                    <a:lnTo>
                      <a:pt x="286" y="114"/>
                    </a:lnTo>
                    <a:lnTo>
                      <a:pt x="236" y="170"/>
                    </a:lnTo>
                    <a:lnTo>
                      <a:pt x="210" y="204"/>
                    </a:lnTo>
                    <a:lnTo>
                      <a:pt x="184" y="238"/>
                    </a:lnTo>
                    <a:lnTo>
                      <a:pt x="158" y="274"/>
                    </a:lnTo>
                    <a:lnTo>
                      <a:pt x="134" y="312"/>
                    </a:lnTo>
                    <a:lnTo>
                      <a:pt x="110" y="352"/>
                    </a:lnTo>
                    <a:lnTo>
                      <a:pt x="86" y="394"/>
                    </a:lnTo>
                    <a:lnTo>
                      <a:pt x="66" y="436"/>
                    </a:lnTo>
                    <a:lnTo>
                      <a:pt x="48" y="478"/>
                    </a:lnTo>
                    <a:lnTo>
                      <a:pt x="32" y="522"/>
                    </a:lnTo>
                    <a:lnTo>
                      <a:pt x="18" y="568"/>
                    </a:lnTo>
                    <a:lnTo>
                      <a:pt x="8" y="614"/>
                    </a:lnTo>
                    <a:lnTo>
                      <a:pt x="2" y="658"/>
                    </a:lnTo>
                    <a:lnTo>
                      <a:pt x="0" y="704"/>
                    </a:lnTo>
                    <a:lnTo>
                      <a:pt x="2" y="728"/>
                    </a:lnTo>
                    <a:lnTo>
                      <a:pt x="4" y="750"/>
                    </a:lnTo>
                    <a:lnTo>
                      <a:pt x="6" y="774"/>
                    </a:lnTo>
                    <a:lnTo>
                      <a:pt x="10" y="796"/>
                    </a:lnTo>
                    <a:lnTo>
                      <a:pt x="16" y="818"/>
                    </a:lnTo>
                    <a:lnTo>
                      <a:pt x="24" y="842"/>
                    </a:lnTo>
                    <a:lnTo>
                      <a:pt x="32" y="864"/>
                    </a:lnTo>
                    <a:lnTo>
                      <a:pt x="42" y="886"/>
                    </a:lnTo>
                    <a:lnTo>
                      <a:pt x="54" y="908"/>
                    </a:lnTo>
                    <a:lnTo>
                      <a:pt x="68" y="930"/>
                    </a:lnTo>
                    <a:lnTo>
                      <a:pt x="82" y="952"/>
                    </a:lnTo>
                    <a:lnTo>
                      <a:pt x="100" y="974"/>
                    </a:lnTo>
                    <a:lnTo>
                      <a:pt x="118" y="994"/>
                    </a:lnTo>
                    <a:lnTo>
                      <a:pt x="138" y="1016"/>
                    </a:lnTo>
                    <a:lnTo>
                      <a:pt x="160" y="1036"/>
                    </a:lnTo>
                    <a:lnTo>
                      <a:pt x="184" y="1056"/>
                    </a:lnTo>
                    <a:lnTo>
                      <a:pt x="210" y="1076"/>
                    </a:lnTo>
                    <a:lnTo>
                      <a:pt x="238" y="1096"/>
                    </a:lnTo>
                    <a:lnTo>
                      <a:pt x="238" y="1096"/>
                    </a:lnTo>
                    <a:lnTo>
                      <a:pt x="232" y="1130"/>
                    </a:lnTo>
                    <a:lnTo>
                      <a:pt x="222" y="1164"/>
                    </a:lnTo>
                    <a:lnTo>
                      <a:pt x="212" y="1200"/>
                    </a:lnTo>
                    <a:lnTo>
                      <a:pt x="202" y="1234"/>
                    </a:lnTo>
                    <a:lnTo>
                      <a:pt x="188" y="1266"/>
                    </a:lnTo>
                    <a:lnTo>
                      <a:pt x="172" y="1294"/>
                    </a:lnTo>
                    <a:lnTo>
                      <a:pt x="162" y="1306"/>
                    </a:lnTo>
                    <a:lnTo>
                      <a:pt x="152" y="1316"/>
                    </a:lnTo>
                    <a:lnTo>
                      <a:pt x="142" y="1324"/>
                    </a:lnTo>
                    <a:lnTo>
                      <a:pt x="132" y="1330"/>
                    </a:lnTo>
                    <a:lnTo>
                      <a:pt x="132" y="1330"/>
                    </a:lnTo>
                    <a:lnTo>
                      <a:pt x="130" y="1332"/>
                    </a:lnTo>
                    <a:lnTo>
                      <a:pt x="126" y="1334"/>
                    </a:lnTo>
                    <a:lnTo>
                      <a:pt x="126" y="1338"/>
                    </a:lnTo>
                    <a:lnTo>
                      <a:pt x="130" y="1344"/>
                    </a:lnTo>
                    <a:lnTo>
                      <a:pt x="130" y="1344"/>
                    </a:lnTo>
                    <a:lnTo>
                      <a:pt x="134" y="1348"/>
                    </a:lnTo>
                    <a:lnTo>
                      <a:pt x="146" y="1356"/>
                    </a:lnTo>
                    <a:lnTo>
                      <a:pt x="154" y="1358"/>
                    </a:lnTo>
                    <a:lnTo>
                      <a:pt x="162" y="1358"/>
                    </a:lnTo>
                    <a:lnTo>
                      <a:pt x="172" y="1358"/>
                    </a:lnTo>
                    <a:lnTo>
                      <a:pt x="184" y="1354"/>
                    </a:lnTo>
                    <a:lnTo>
                      <a:pt x="184" y="1354"/>
                    </a:lnTo>
                    <a:lnTo>
                      <a:pt x="190" y="1352"/>
                    </a:lnTo>
                    <a:lnTo>
                      <a:pt x="194" y="1352"/>
                    </a:lnTo>
                    <a:lnTo>
                      <a:pt x="200" y="1350"/>
                    </a:lnTo>
                    <a:lnTo>
                      <a:pt x="206" y="1344"/>
                    </a:lnTo>
                    <a:lnTo>
                      <a:pt x="206" y="1344"/>
                    </a:lnTo>
                    <a:lnTo>
                      <a:pt x="214" y="1330"/>
                    </a:lnTo>
                    <a:lnTo>
                      <a:pt x="224" y="1312"/>
                    </a:lnTo>
                    <a:lnTo>
                      <a:pt x="232" y="1290"/>
                    </a:lnTo>
                    <a:lnTo>
                      <a:pt x="242" y="1264"/>
                    </a:lnTo>
                    <a:lnTo>
                      <a:pt x="262" y="1194"/>
                    </a:lnTo>
                    <a:lnTo>
                      <a:pt x="282" y="1102"/>
                    </a:lnTo>
                    <a:lnTo>
                      <a:pt x="282" y="1102"/>
                    </a:lnTo>
                    <a:lnTo>
                      <a:pt x="298" y="1102"/>
                    </a:lnTo>
                    <a:lnTo>
                      <a:pt x="318" y="1100"/>
                    </a:lnTo>
                    <a:lnTo>
                      <a:pt x="338" y="1098"/>
                    </a:lnTo>
                    <a:lnTo>
                      <a:pt x="360" y="1092"/>
                    </a:lnTo>
                    <a:lnTo>
                      <a:pt x="382" y="1086"/>
                    </a:lnTo>
                    <a:lnTo>
                      <a:pt x="404" y="1074"/>
                    </a:lnTo>
                    <a:lnTo>
                      <a:pt x="426" y="1062"/>
                    </a:lnTo>
                    <a:lnTo>
                      <a:pt x="450" y="1044"/>
                    </a:lnTo>
                    <a:lnTo>
                      <a:pt x="472" y="1024"/>
                    </a:lnTo>
                    <a:lnTo>
                      <a:pt x="492" y="998"/>
                    </a:lnTo>
                    <a:lnTo>
                      <a:pt x="512" y="968"/>
                    </a:lnTo>
                    <a:lnTo>
                      <a:pt x="528" y="934"/>
                    </a:lnTo>
                    <a:lnTo>
                      <a:pt x="544" y="894"/>
                    </a:lnTo>
                    <a:lnTo>
                      <a:pt x="556" y="846"/>
                    </a:lnTo>
                    <a:lnTo>
                      <a:pt x="566" y="794"/>
                    </a:lnTo>
                    <a:lnTo>
                      <a:pt x="574" y="736"/>
                    </a:lnTo>
                    <a:lnTo>
                      <a:pt x="574" y="736"/>
                    </a:lnTo>
                    <a:lnTo>
                      <a:pt x="574" y="712"/>
                    </a:lnTo>
                    <a:lnTo>
                      <a:pt x="572" y="686"/>
                    </a:lnTo>
                    <a:lnTo>
                      <a:pt x="568" y="652"/>
                    </a:lnTo>
                    <a:lnTo>
                      <a:pt x="562" y="612"/>
                    </a:lnTo>
                    <a:lnTo>
                      <a:pt x="552" y="566"/>
                    </a:lnTo>
                    <a:lnTo>
                      <a:pt x="538" y="518"/>
                    </a:lnTo>
                    <a:lnTo>
                      <a:pt x="528" y="494"/>
                    </a:lnTo>
                    <a:lnTo>
                      <a:pt x="518" y="468"/>
                    </a:lnTo>
                    <a:lnTo>
                      <a:pt x="518" y="468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8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8"/>
              <p:cNvSpPr>
                <a:spLocks noChangeAspect="1"/>
              </p:cNvSpPr>
              <p:nvPr/>
            </p:nvSpPr>
            <p:spPr bwMode="auto">
              <a:xfrm rot="2065346">
                <a:off x="782448" y="200491"/>
                <a:ext cx="753489" cy="1188586"/>
              </a:xfrm>
              <a:custGeom>
                <a:avLst/>
                <a:gdLst/>
                <a:ahLst/>
                <a:cxnLst>
                  <a:cxn ang="0">
                    <a:pos x="1140" y="784"/>
                  </a:cxn>
                  <a:cxn ang="0">
                    <a:pos x="1090" y="812"/>
                  </a:cxn>
                  <a:cxn ang="0">
                    <a:pos x="1052" y="766"/>
                  </a:cxn>
                  <a:cxn ang="0">
                    <a:pos x="956" y="774"/>
                  </a:cxn>
                  <a:cxn ang="0">
                    <a:pos x="842" y="848"/>
                  </a:cxn>
                  <a:cxn ang="0">
                    <a:pos x="824" y="848"/>
                  </a:cxn>
                  <a:cxn ang="0">
                    <a:pos x="928" y="698"/>
                  </a:cxn>
                  <a:cxn ang="0">
                    <a:pos x="952" y="538"/>
                  </a:cxn>
                  <a:cxn ang="0">
                    <a:pos x="898" y="354"/>
                  </a:cxn>
                  <a:cxn ang="0">
                    <a:pos x="792" y="312"/>
                  </a:cxn>
                  <a:cxn ang="0">
                    <a:pos x="688" y="238"/>
                  </a:cxn>
                  <a:cxn ang="0">
                    <a:pos x="600" y="68"/>
                  </a:cxn>
                  <a:cxn ang="0">
                    <a:pos x="592" y="0"/>
                  </a:cxn>
                  <a:cxn ang="0">
                    <a:pos x="558" y="150"/>
                  </a:cxn>
                  <a:cxn ang="0">
                    <a:pos x="452" y="278"/>
                  </a:cxn>
                  <a:cxn ang="0">
                    <a:pos x="322" y="338"/>
                  </a:cxn>
                  <a:cxn ang="0">
                    <a:pos x="252" y="452"/>
                  </a:cxn>
                  <a:cxn ang="0">
                    <a:pos x="234" y="628"/>
                  </a:cxn>
                  <a:cxn ang="0">
                    <a:pos x="320" y="786"/>
                  </a:cxn>
                  <a:cxn ang="0">
                    <a:pos x="356" y="856"/>
                  </a:cxn>
                  <a:cxn ang="0">
                    <a:pos x="288" y="804"/>
                  </a:cxn>
                  <a:cxn ang="0">
                    <a:pos x="174" y="760"/>
                  </a:cxn>
                  <a:cxn ang="0">
                    <a:pos x="110" y="782"/>
                  </a:cxn>
                  <a:cxn ang="0">
                    <a:pos x="84" y="810"/>
                  </a:cxn>
                  <a:cxn ang="0">
                    <a:pos x="18" y="742"/>
                  </a:cxn>
                  <a:cxn ang="0">
                    <a:pos x="6" y="734"/>
                  </a:cxn>
                  <a:cxn ang="0">
                    <a:pos x="4" y="942"/>
                  </a:cxn>
                  <a:cxn ang="0">
                    <a:pos x="52" y="1018"/>
                  </a:cxn>
                  <a:cxn ang="0">
                    <a:pos x="118" y="1050"/>
                  </a:cxn>
                  <a:cxn ang="0">
                    <a:pos x="200" y="1124"/>
                  </a:cxn>
                  <a:cxn ang="0">
                    <a:pos x="208" y="1206"/>
                  </a:cxn>
                  <a:cxn ang="0">
                    <a:pos x="154" y="1282"/>
                  </a:cxn>
                  <a:cxn ang="0">
                    <a:pos x="178" y="1312"/>
                  </a:cxn>
                  <a:cxn ang="0">
                    <a:pos x="338" y="1372"/>
                  </a:cxn>
                  <a:cxn ang="0">
                    <a:pos x="448" y="1374"/>
                  </a:cxn>
                  <a:cxn ang="0">
                    <a:pos x="558" y="1324"/>
                  </a:cxn>
                  <a:cxn ang="0">
                    <a:pos x="540" y="1616"/>
                  </a:cxn>
                  <a:cxn ang="0">
                    <a:pos x="474" y="1806"/>
                  </a:cxn>
                  <a:cxn ang="0">
                    <a:pos x="434" y="1842"/>
                  </a:cxn>
                  <a:cxn ang="0">
                    <a:pos x="450" y="1864"/>
                  </a:cxn>
                  <a:cxn ang="0">
                    <a:pos x="528" y="1860"/>
                  </a:cxn>
                  <a:cxn ang="0">
                    <a:pos x="554" y="1852"/>
                  </a:cxn>
                  <a:cxn ang="0">
                    <a:pos x="596" y="1730"/>
                  </a:cxn>
                  <a:cxn ang="0">
                    <a:pos x="634" y="1326"/>
                  </a:cxn>
                  <a:cxn ang="0">
                    <a:pos x="762" y="1380"/>
                  </a:cxn>
                  <a:cxn ang="0">
                    <a:pos x="866" y="1362"/>
                  </a:cxn>
                  <a:cxn ang="0">
                    <a:pos x="1032" y="1310"/>
                  </a:cxn>
                  <a:cxn ang="0">
                    <a:pos x="1018" y="1268"/>
                  </a:cxn>
                  <a:cxn ang="0">
                    <a:pos x="974" y="1194"/>
                  </a:cxn>
                  <a:cxn ang="0">
                    <a:pos x="996" y="1106"/>
                  </a:cxn>
                  <a:cxn ang="0">
                    <a:pos x="1080" y="1046"/>
                  </a:cxn>
                  <a:cxn ang="0">
                    <a:pos x="1148" y="1006"/>
                  </a:cxn>
                  <a:cxn ang="0">
                    <a:pos x="1186" y="920"/>
                  </a:cxn>
                  <a:cxn ang="0">
                    <a:pos x="1178" y="724"/>
                  </a:cxn>
                </a:cxnLst>
                <a:rect l="0" t="0" r="r" b="b"/>
                <a:pathLst>
                  <a:path w="1188" h="1874">
                    <a:moveTo>
                      <a:pt x="1170" y="730"/>
                    </a:moveTo>
                    <a:lnTo>
                      <a:pt x="1170" y="730"/>
                    </a:lnTo>
                    <a:lnTo>
                      <a:pt x="1168" y="742"/>
                    </a:lnTo>
                    <a:lnTo>
                      <a:pt x="1164" y="752"/>
                    </a:lnTo>
                    <a:lnTo>
                      <a:pt x="1154" y="768"/>
                    </a:lnTo>
                    <a:lnTo>
                      <a:pt x="1140" y="784"/>
                    </a:lnTo>
                    <a:lnTo>
                      <a:pt x="1126" y="796"/>
                    </a:lnTo>
                    <a:lnTo>
                      <a:pt x="1114" y="804"/>
                    </a:lnTo>
                    <a:lnTo>
                      <a:pt x="1102" y="810"/>
                    </a:lnTo>
                    <a:lnTo>
                      <a:pt x="1092" y="816"/>
                    </a:lnTo>
                    <a:lnTo>
                      <a:pt x="1092" y="816"/>
                    </a:lnTo>
                    <a:lnTo>
                      <a:pt x="1090" y="812"/>
                    </a:lnTo>
                    <a:lnTo>
                      <a:pt x="1088" y="802"/>
                    </a:lnTo>
                    <a:lnTo>
                      <a:pt x="1080" y="790"/>
                    </a:lnTo>
                    <a:lnTo>
                      <a:pt x="1076" y="782"/>
                    </a:lnTo>
                    <a:lnTo>
                      <a:pt x="1068" y="776"/>
                    </a:lnTo>
                    <a:lnTo>
                      <a:pt x="1060" y="770"/>
                    </a:lnTo>
                    <a:lnTo>
                      <a:pt x="1052" y="766"/>
                    </a:lnTo>
                    <a:lnTo>
                      <a:pt x="1040" y="762"/>
                    </a:lnTo>
                    <a:lnTo>
                      <a:pt x="1028" y="760"/>
                    </a:lnTo>
                    <a:lnTo>
                      <a:pt x="1012" y="760"/>
                    </a:lnTo>
                    <a:lnTo>
                      <a:pt x="996" y="762"/>
                    </a:lnTo>
                    <a:lnTo>
                      <a:pt x="976" y="768"/>
                    </a:lnTo>
                    <a:lnTo>
                      <a:pt x="956" y="774"/>
                    </a:lnTo>
                    <a:lnTo>
                      <a:pt x="956" y="774"/>
                    </a:lnTo>
                    <a:lnTo>
                      <a:pt x="924" y="790"/>
                    </a:lnTo>
                    <a:lnTo>
                      <a:pt x="898" y="804"/>
                    </a:lnTo>
                    <a:lnTo>
                      <a:pt x="878" y="818"/>
                    </a:lnTo>
                    <a:lnTo>
                      <a:pt x="862" y="830"/>
                    </a:lnTo>
                    <a:lnTo>
                      <a:pt x="842" y="848"/>
                    </a:lnTo>
                    <a:lnTo>
                      <a:pt x="836" y="854"/>
                    </a:lnTo>
                    <a:lnTo>
                      <a:pt x="830" y="856"/>
                    </a:lnTo>
                    <a:lnTo>
                      <a:pt x="830" y="856"/>
                    </a:lnTo>
                    <a:lnTo>
                      <a:pt x="826" y="856"/>
                    </a:lnTo>
                    <a:lnTo>
                      <a:pt x="824" y="854"/>
                    </a:lnTo>
                    <a:lnTo>
                      <a:pt x="824" y="848"/>
                    </a:lnTo>
                    <a:lnTo>
                      <a:pt x="824" y="848"/>
                    </a:lnTo>
                    <a:lnTo>
                      <a:pt x="838" y="828"/>
                    </a:lnTo>
                    <a:lnTo>
                      <a:pt x="866" y="786"/>
                    </a:lnTo>
                    <a:lnTo>
                      <a:pt x="920" y="710"/>
                    </a:lnTo>
                    <a:lnTo>
                      <a:pt x="920" y="710"/>
                    </a:lnTo>
                    <a:lnTo>
                      <a:pt x="928" y="698"/>
                    </a:lnTo>
                    <a:lnTo>
                      <a:pt x="936" y="686"/>
                    </a:lnTo>
                    <a:lnTo>
                      <a:pt x="946" y="658"/>
                    </a:lnTo>
                    <a:lnTo>
                      <a:pt x="952" y="628"/>
                    </a:lnTo>
                    <a:lnTo>
                      <a:pt x="956" y="598"/>
                    </a:lnTo>
                    <a:lnTo>
                      <a:pt x="956" y="568"/>
                    </a:lnTo>
                    <a:lnTo>
                      <a:pt x="952" y="538"/>
                    </a:lnTo>
                    <a:lnTo>
                      <a:pt x="948" y="508"/>
                    </a:lnTo>
                    <a:lnTo>
                      <a:pt x="942" y="478"/>
                    </a:lnTo>
                    <a:lnTo>
                      <a:pt x="934" y="452"/>
                    </a:lnTo>
                    <a:lnTo>
                      <a:pt x="926" y="426"/>
                    </a:lnTo>
                    <a:lnTo>
                      <a:pt x="910" y="384"/>
                    </a:lnTo>
                    <a:lnTo>
                      <a:pt x="898" y="354"/>
                    </a:lnTo>
                    <a:lnTo>
                      <a:pt x="892" y="344"/>
                    </a:lnTo>
                    <a:lnTo>
                      <a:pt x="892" y="344"/>
                    </a:lnTo>
                    <a:lnTo>
                      <a:pt x="864" y="338"/>
                    </a:lnTo>
                    <a:lnTo>
                      <a:pt x="838" y="330"/>
                    </a:lnTo>
                    <a:lnTo>
                      <a:pt x="814" y="322"/>
                    </a:lnTo>
                    <a:lnTo>
                      <a:pt x="792" y="312"/>
                    </a:lnTo>
                    <a:lnTo>
                      <a:pt x="770" y="302"/>
                    </a:lnTo>
                    <a:lnTo>
                      <a:pt x="752" y="290"/>
                    </a:lnTo>
                    <a:lnTo>
                      <a:pt x="734" y="278"/>
                    </a:lnTo>
                    <a:lnTo>
                      <a:pt x="716" y="266"/>
                    </a:lnTo>
                    <a:lnTo>
                      <a:pt x="702" y="252"/>
                    </a:lnTo>
                    <a:lnTo>
                      <a:pt x="688" y="238"/>
                    </a:lnTo>
                    <a:lnTo>
                      <a:pt x="664" y="210"/>
                    </a:lnTo>
                    <a:lnTo>
                      <a:pt x="644" y="180"/>
                    </a:lnTo>
                    <a:lnTo>
                      <a:pt x="628" y="150"/>
                    </a:lnTo>
                    <a:lnTo>
                      <a:pt x="616" y="122"/>
                    </a:lnTo>
                    <a:lnTo>
                      <a:pt x="608" y="94"/>
                    </a:lnTo>
                    <a:lnTo>
                      <a:pt x="600" y="68"/>
                    </a:lnTo>
                    <a:lnTo>
                      <a:pt x="596" y="46"/>
                    </a:lnTo>
                    <a:lnTo>
                      <a:pt x="594" y="12"/>
                    </a:lnTo>
                    <a:lnTo>
                      <a:pt x="594" y="0"/>
                    </a:lnTo>
                    <a:lnTo>
                      <a:pt x="594" y="4"/>
                    </a:lnTo>
                    <a:lnTo>
                      <a:pt x="592" y="0"/>
                    </a:lnTo>
                    <a:lnTo>
                      <a:pt x="592" y="0"/>
                    </a:lnTo>
                    <a:lnTo>
                      <a:pt x="592" y="12"/>
                    </a:lnTo>
                    <a:lnTo>
                      <a:pt x="590" y="46"/>
                    </a:lnTo>
                    <a:lnTo>
                      <a:pt x="586" y="68"/>
                    </a:lnTo>
                    <a:lnTo>
                      <a:pt x="578" y="94"/>
                    </a:lnTo>
                    <a:lnTo>
                      <a:pt x="570" y="122"/>
                    </a:lnTo>
                    <a:lnTo>
                      <a:pt x="558" y="150"/>
                    </a:lnTo>
                    <a:lnTo>
                      <a:pt x="542" y="180"/>
                    </a:lnTo>
                    <a:lnTo>
                      <a:pt x="522" y="210"/>
                    </a:lnTo>
                    <a:lnTo>
                      <a:pt x="498" y="238"/>
                    </a:lnTo>
                    <a:lnTo>
                      <a:pt x="484" y="252"/>
                    </a:lnTo>
                    <a:lnTo>
                      <a:pt x="470" y="266"/>
                    </a:lnTo>
                    <a:lnTo>
                      <a:pt x="452" y="278"/>
                    </a:lnTo>
                    <a:lnTo>
                      <a:pt x="434" y="290"/>
                    </a:lnTo>
                    <a:lnTo>
                      <a:pt x="416" y="302"/>
                    </a:lnTo>
                    <a:lnTo>
                      <a:pt x="394" y="312"/>
                    </a:lnTo>
                    <a:lnTo>
                      <a:pt x="372" y="322"/>
                    </a:lnTo>
                    <a:lnTo>
                      <a:pt x="348" y="330"/>
                    </a:lnTo>
                    <a:lnTo>
                      <a:pt x="322" y="338"/>
                    </a:lnTo>
                    <a:lnTo>
                      <a:pt x="294" y="344"/>
                    </a:lnTo>
                    <a:lnTo>
                      <a:pt x="294" y="344"/>
                    </a:lnTo>
                    <a:lnTo>
                      <a:pt x="288" y="354"/>
                    </a:lnTo>
                    <a:lnTo>
                      <a:pt x="276" y="384"/>
                    </a:lnTo>
                    <a:lnTo>
                      <a:pt x="260" y="426"/>
                    </a:lnTo>
                    <a:lnTo>
                      <a:pt x="252" y="452"/>
                    </a:lnTo>
                    <a:lnTo>
                      <a:pt x="244" y="478"/>
                    </a:lnTo>
                    <a:lnTo>
                      <a:pt x="238" y="508"/>
                    </a:lnTo>
                    <a:lnTo>
                      <a:pt x="234" y="538"/>
                    </a:lnTo>
                    <a:lnTo>
                      <a:pt x="230" y="568"/>
                    </a:lnTo>
                    <a:lnTo>
                      <a:pt x="230" y="598"/>
                    </a:lnTo>
                    <a:lnTo>
                      <a:pt x="234" y="628"/>
                    </a:lnTo>
                    <a:lnTo>
                      <a:pt x="240" y="658"/>
                    </a:lnTo>
                    <a:lnTo>
                      <a:pt x="250" y="686"/>
                    </a:lnTo>
                    <a:lnTo>
                      <a:pt x="258" y="698"/>
                    </a:lnTo>
                    <a:lnTo>
                      <a:pt x="266" y="710"/>
                    </a:lnTo>
                    <a:lnTo>
                      <a:pt x="266" y="710"/>
                    </a:lnTo>
                    <a:lnTo>
                      <a:pt x="320" y="786"/>
                    </a:lnTo>
                    <a:lnTo>
                      <a:pt x="348" y="828"/>
                    </a:lnTo>
                    <a:lnTo>
                      <a:pt x="362" y="848"/>
                    </a:lnTo>
                    <a:lnTo>
                      <a:pt x="362" y="848"/>
                    </a:lnTo>
                    <a:lnTo>
                      <a:pt x="362" y="854"/>
                    </a:lnTo>
                    <a:lnTo>
                      <a:pt x="360" y="856"/>
                    </a:lnTo>
                    <a:lnTo>
                      <a:pt x="356" y="856"/>
                    </a:lnTo>
                    <a:lnTo>
                      <a:pt x="356" y="856"/>
                    </a:lnTo>
                    <a:lnTo>
                      <a:pt x="350" y="854"/>
                    </a:lnTo>
                    <a:lnTo>
                      <a:pt x="344" y="848"/>
                    </a:lnTo>
                    <a:lnTo>
                      <a:pt x="324" y="830"/>
                    </a:lnTo>
                    <a:lnTo>
                      <a:pt x="308" y="818"/>
                    </a:lnTo>
                    <a:lnTo>
                      <a:pt x="288" y="804"/>
                    </a:lnTo>
                    <a:lnTo>
                      <a:pt x="262" y="790"/>
                    </a:lnTo>
                    <a:lnTo>
                      <a:pt x="230" y="774"/>
                    </a:lnTo>
                    <a:lnTo>
                      <a:pt x="230" y="774"/>
                    </a:lnTo>
                    <a:lnTo>
                      <a:pt x="210" y="768"/>
                    </a:lnTo>
                    <a:lnTo>
                      <a:pt x="190" y="762"/>
                    </a:lnTo>
                    <a:lnTo>
                      <a:pt x="174" y="760"/>
                    </a:lnTo>
                    <a:lnTo>
                      <a:pt x="158" y="760"/>
                    </a:lnTo>
                    <a:lnTo>
                      <a:pt x="146" y="762"/>
                    </a:lnTo>
                    <a:lnTo>
                      <a:pt x="134" y="766"/>
                    </a:lnTo>
                    <a:lnTo>
                      <a:pt x="126" y="770"/>
                    </a:lnTo>
                    <a:lnTo>
                      <a:pt x="118" y="776"/>
                    </a:lnTo>
                    <a:lnTo>
                      <a:pt x="110" y="782"/>
                    </a:lnTo>
                    <a:lnTo>
                      <a:pt x="106" y="790"/>
                    </a:lnTo>
                    <a:lnTo>
                      <a:pt x="98" y="802"/>
                    </a:lnTo>
                    <a:lnTo>
                      <a:pt x="96" y="812"/>
                    </a:lnTo>
                    <a:lnTo>
                      <a:pt x="94" y="816"/>
                    </a:lnTo>
                    <a:lnTo>
                      <a:pt x="94" y="816"/>
                    </a:lnTo>
                    <a:lnTo>
                      <a:pt x="84" y="810"/>
                    </a:lnTo>
                    <a:lnTo>
                      <a:pt x="72" y="804"/>
                    </a:lnTo>
                    <a:lnTo>
                      <a:pt x="60" y="796"/>
                    </a:lnTo>
                    <a:lnTo>
                      <a:pt x="46" y="784"/>
                    </a:lnTo>
                    <a:lnTo>
                      <a:pt x="34" y="768"/>
                    </a:lnTo>
                    <a:lnTo>
                      <a:pt x="22" y="752"/>
                    </a:lnTo>
                    <a:lnTo>
                      <a:pt x="18" y="742"/>
                    </a:lnTo>
                    <a:lnTo>
                      <a:pt x="16" y="730"/>
                    </a:lnTo>
                    <a:lnTo>
                      <a:pt x="16" y="730"/>
                    </a:lnTo>
                    <a:lnTo>
                      <a:pt x="14" y="722"/>
                    </a:lnTo>
                    <a:lnTo>
                      <a:pt x="10" y="722"/>
                    </a:lnTo>
                    <a:lnTo>
                      <a:pt x="8" y="724"/>
                    </a:lnTo>
                    <a:lnTo>
                      <a:pt x="6" y="734"/>
                    </a:lnTo>
                    <a:lnTo>
                      <a:pt x="4" y="762"/>
                    </a:lnTo>
                    <a:lnTo>
                      <a:pt x="0" y="800"/>
                    </a:lnTo>
                    <a:lnTo>
                      <a:pt x="0" y="842"/>
                    </a:lnTo>
                    <a:lnTo>
                      <a:pt x="0" y="884"/>
                    </a:lnTo>
                    <a:lnTo>
                      <a:pt x="0" y="920"/>
                    </a:lnTo>
                    <a:lnTo>
                      <a:pt x="4" y="942"/>
                    </a:lnTo>
                    <a:lnTo>
                      <a:pt x="4" y="942"/>
                    </a:lnTo>
                    <a:lnTo>
                      <a:pt x="8" y="958"/>
                    </a:lnTo>
                    <a:lnTo>
                      <a:pt x="16" y="974"/>
                    </a:lnTo>
                    <a:lnTo>
                      <a:pt x="26" y="990"/>
                    </a:lnTo>
                    <a:lnTo>
                      <a:pt x="38" y="1006"/>
                    </a:lnTo>
                    <a:lnTo>
                      <a:pt x="52" y="1018"/>
                    </a:lnTo>
                    <a:lnTo>
                      <a:pt x="66" y="1030"/>
                    </a:lnTo>
                    <a:lnTo>
                      <a:pt x="80" y="1038"/>
                    </a:lnTo>
                    <a:lnTo>
                      <a:pt x="96" y="1042"/>
                    </a:lnTo>
                    <a:lnTo>
                      <a:pt x="96" y="1042"/>
                    </a:lnTo>
                    <a:lnTo>
                      <a:pt x="106" y="1046"/>
                    </a:lnTo>
                    <a:lnTo>
                      <a:pt x="118" y="1050"/>
                    </a:lnTo>
                    <a:lnTo>
                      <a:pt x="132" y="1058"/>
                    </a:lnTo>
                    <a:lnTo>
                      <a:pt x="146" y="1066"/>
                    </a:lnTo>
                    <a:lnTo>
                      <a:pt x="162" y="1078"/>
                    </a:lnTo>
                    <a:lnTo>
                      <a:pt x="176" y="1092"/>
                    </a:lnTo>
                    <a:lnTo>
                      <a:pt x="190" y="1106"/>
                    </a:lnTo>
                    <a:lnTo>
                      <a:pt x="200" y="1124"/>
                    </a:lnTo>
                    <a:lnTo>
                      <a:pt x="210" y="1142"/>
                    </a:lnTo>
                    <a:lnTo>
                      <a:pt x="214" y="1162"/>
                    </a:lnTo>
                    <a:lnTo>
                      <a:pt x="214" y="1172"/>
                    </a:lnTo>
                    <a:lnTo>
                      <a:pt x="214" y="1184"/>
                    </a:lnTo>
                    <a:lnTo>
                      <a:pt x="212" y="1194"/>
                    </a:lnTo>
                    <a:lnTo>
                      <a:pt x="208" y="1206"/>
                    </a:lnTo>
                    <a:lnTo>
                      <a:pt x="204" y="1218"/>
                    </a:lnTo>
                    <a:lnTo>
                      <a:pt x="198" y="1230"/>
                    </a:lnTo>
                    <a:lnTo>
                      <a:pt x="190" y="1242"/>
                    </a:lnTo>
                    <a:lnTo>
                      <a:pt x="180" y="1256"/>
                    </a:lnTo>
                    <a:lnTo>
                      <a:pt x="168" y="1268"/>
                    </a:lnTo>
                    <a:lnTo>
                      <a:pt x="154" y="1282"/>
                    </a:lnTo>
                    <a:lnTo>
                      <a:pt x="138" y="1294"/>
                    </a:lnTo>
                    <a:lnTo>
                      <a:pt x="120" y="1308"/>
                    </a:lnTo>
                    <a:lnTo>
                      <a:pt x="120" y="1308"/>
                    </a:lnTo>
                    <a:lnTo>
                      <a:pt x="136" y="1308"/>
                    </a:lnTo>
                    <a:lnTo>
                      <a:pt x="154" y="1310"/>
                    </a:lnTo>
                    <a:lnTo>
                      <a:pt x="178" y="1312"/>
                    </a:lnTo>
                    <a:lnTo>
                      <a:pt x="208" y="1318"/>
                    </a:lnTo>
                    <a:lnTo>
                      <a:pt x="242" y="1328"/>
                    </a:lnTo>
                    <a:lnTo>
                      <a:pt x="280" y="1342"/>
                    </a:lnTo>
                    <a:lnTo>
                      <a:pt x="320" y="1362"/>
                    </a:lnTo>
                    <a:lnTo>
                      <a:pt x="320" y="1362"/>
                    </a:lnTo>
                    <a:lnTo>
                      <a:pt x="338" y="1372"/>
                    </a:lnTo>
                    <a:lnTo>
                      <a:pt x="356" y="1376"/>
                    </a:lnTo>
                    <a:lnTo>
                      <a:pt x="374" y="1380"/>
                    </a:lnTo>
                    <a:lnTo>
                      <a:pt x="394" y="1382"/>
                    </a:lnTo>
                    <a:lnTo>
                      <a:pt x="412" y="1380"/>
                    </a:lnTo>
                    <a:lnTo>
                      <a:pt x="430" y="1378"/>
                    </a:lnTo>
                    <a:lnTo>
                      <a:pt x="448" y="1374"/>
                    </a:lnTo>
                    <a:lnTo>
                      <a:pt x="464" y="1370"/>
                    </a:lnTo>
                    <a:lnTo>
                      <a:pt x="496" y="1358"/>
                    </a:lnTo>
                    <a:lnTo>
                      <a:pt x="522" y="1344"/>
                    </a:lnTo>
                    <a:lnTo>
                      <a:pt x="544" y="1332"/>
                    </a:lnTo>
                    <a:lnTo>
                      <a:pt x="558" y="1324"/>
                    </a:lnTo>
                    <a:lnTo>
                      <a:pt x="558" y="1324"/>
                    </a:lnTo>
                    <a:lnTo>
                      <a:pt x="558" y="1362"/>
                    </a:lnTo>
                    <a:lnTo>
                      <a:pt x="558" y="1422"/>
                    </a:lnTo>
                    <a:lnTo>
                      <a:pt x="554" y="1496"/>
                    </a:lnTo>
                    <a:lnTo>
                      <a:pt x="550" y="1534"/>
                    </a:lnTo>
                    <a:lnTo>
                      <a:pt x="546" y="1576"/>
                    </a:lnTo>
                    <a:lnTo>
                      <a:pt x="540" y="1616"/>
                    </a:lnTo>
                    <a:lnTo>
                      <a:pt x="532" y="1656"/>
                    </a:lnTo>
                    <a:lnTo>
                      <a:pt x="524" y="1696"/>
                    </a:lnTo>
                    <a:lnTo>
                      <a:pt x="512" y="1732"/>
                    </a:lnTo>
                    <a:lnTo>
                      <a:pt x="498" y="1764"/>
                    </a:lnTo>
                    <a:lnTo>
                      <a:pt x="482" y="1794"/>
                    </a:lnTo>
                    <a:lnTo>
                      <a:pt x="474" y="1806"/>
                    </a:lnTo>
                    <a:lnTo>
                      <a:pt x="464" y="1816"/>
                    </a:lnTo>
                    <a:lnTo>
                      <a:pt x="454" y="1826"/>
                    </a:lnTo>
                    <a:lnTo>
                      <a:pt x="442" y="1834"/>
                    </a:lnTo>
                    <a:lnTo>
                      <a:pt x="442" y="1834"/>
                    </a:lnTo>
                    <a:lnTo>
                      <a:pt x="438" y="1838"/>
                    </a:lnTo>
                    <a:lnTo>
                      <a:pt x="434" y="1842"/>
                    </a:lnTo>
                    <a:lnTo>
                      <a:pt x="434" y="1846"/>
                    </a:lnTo>
                    <a:lnTo>
                      <a:pt x="434" y="1850"/>
                    </a:lnTo>
                    <a:lnTo>
                      <a:pt x="438" y="1854"/>
                    </a:lnTo>
                    <a:lnTo>
                      <a:pt x="442" y="1858"/>
                    </a:lnTo>
                    <a:lnTo>
                      <a:pt x="442" y="1858"/>
                    </a:lnTo>
                    <a:lnTo>
                      <a:pt x="450" y="1864"/>
                    </a:lnTo>
                    <a:lnTo>
                      <a:pt x="460" y="1868"/>
                    </a:lnTo>
                    <a:lnTo>
                      <a:pt x="470" y="1872"/>
                    </a:lnTo>
                    <a:lnTo>
                      <a:pt x="482" y="1874"/>
                    </a:lnTo>
                    <a:lnTo>
                      <a:pt x="496" y="1874"/>
                    </a:lnTo>
                    <a:lnTo>
                      <a:pt x="512" y="1870"/>
                    </a:lnTo>
                    <a:lnTo>
                      <a:pt x="528" y="1860"/>
                    </a:lnTo>
                    <a:lnTo>
                      <a:pt x="528" y="1860"/>
                    </a:lnTo>
                    <a:lnTo>
                      <a:pt x="532" y="1858"/>
                    </a:lnTo>
                    <a:lnTo>
                      <a:pt x="538" y="1856"/>
                    </a:lnTo>
                    <a:lnTo>
                      <a:pt x="546" y="1856"/>
                    </a:lnTo>
                    <a:lnTo>
                      <a:pt x="550" y="1854"/>
                    </a:lnTo>
                    <a:lnTo>
                      <a:pt x="554" y="1852"/>
                    </a:lnTo>
                    <a:lnTo>
                      <a:pt x="558" y="1848"/>
                    </a:lnTo>
                    <a:lnTo>
                      <a:pt x="562" y="1842"/>
                    </a:lnTo>
                    <a:lnTo>
                      <a:pt x="562" y="1842"/>
                    </a:lnTo>
                    <a:lnTo>
                      <a:pt x="574" y="1814"/>
                    </a:lnTo>
                    <a:lnTo>
                      <a:pt x="586" y="1776"/>
                    </a:lnTo>
                    <a:lnTo>
                      <a:pt x="596" y="1730"/>
                    </a:lnTo>
                    <a:lnTo>
                      <a:pt x="606" y="1672"/>
                    </a:lnTo>
                    <a:lnTo>
                      <a:pt x="614" y="1604"/>
                    </a:lnTo>
                    <a:lnTo>
                      <a:pt x="622" y="1524"/>
                    </a:lnTo>
                    <a:lnTo>
                      <a:pt x="628" y="1432"/>
                    </a:lnTo>
                    <a:lnTo>
                      <a:pt x="634" y="1326"/>
                    </a:lnTo>
                    <a:lnTo>
                      <a:pt x="634" y="1326"/>
                    </a:lnTo>
                    <a:lnTo>
                      <a:pt x="650" y="1338"/>
                    </a:lnTo>
                    <a:lnTo>
                      <a:pt x="672" y="1350"/>
                    </a:lnTo>
                    <a:lnTo>
                      <a:pt x="698" y="1362"/>
                    </a:lnTo>
                    <a:lnTo>
                      <a:pt x="730" y="1372"/>
                    </a:lnTo>
                    <a:lnTo>
                      <a:pt x="746" y="1376"/>
                    </a:lnTo>
                    <a:lnTo>
                      <a:pt x="762" y="1380"/>
                    </a:lnTo>
                    <a:lnTo>
                      <a:pt x="780" y="1382"/>
                    </a:lnTo>
                    <a:lnTo>
                      <a:pt x="796" y="1382"/>
                    </a:lnTo>
                    <a:lnTo>
                      <a:pt x="814" y="1380"/>
                    </a:lnTo>
                    <a:lnTo>
                      <a:pt x="832" y="1376"/>
                    </a:lnTo>
                    <a:lnTo>
                      <a:pt x="850" y="1370"/>
                    </a:lnTo>
                    <a:lnTo>
                      <a:pt x="866" y="1362"/>
                    </a:lnTo>
                    <a:lnTo>
                      <a:pt x="866" y="1362"/>
                    </a:lnTo>
                    <a:lnTo>
                      <a:pt x="906" y="1342"/>
                    </a:lnTo>
                    <a:lnTo>
                      <a:pt x="944" y="1328"/>
                    </a:lnTo>
                    <a:lnTo>
                      <a:pt x="978" y="1318"/>
                    </a:lnTo>
                    <a:lnTo>
                      <a:pt x="1008" y="1312"/>
                    </a:lnTo>
                    <a:lnTo>
                      <a:pt x="1032" y="1310"/>
                    </a:lnTo>
                    <a:lnTo>
                      <a:pt x="1050" y="1308"/>
                    </a:lnTo>
                    <a:lnTo>
                      <a:pt x="1066" y="1308"/>
                    </a:lnTo>
                    <a:lnTo>
                      <a:pt x="1066" y="1308"/>
                    </a:lnTo>
                    <a:lnTo>
                      <a:pt x="1048" y="1294"/>
                    </a:lnTo>
                    <a:lnTo>
                      <a:pt x="1032" y="1282"/>
                    </a:lnTo>
                    <a:lnTo>
                      <a:pt x="1018" y="1268"/>
                    </a:lnTo>
                    <a:lnTo>
                      <a:pt x="1006" y="1256"/>
                    </a:lnTo>
                    <a:lnTo>
                      <a:pt x="998" y="1242"/>
                    </a:lnTo>
                    <a:lnTo>
                      <a:pt x="988" y="1230"/>
                    </a:lnTo>
                    <a:lnTo>
                      <a:pt x="982" y="1218"/>
                    </a:lnTo>
                    <a:lnTo>
                      <a:pt x="978" y="1206"/>
                    </a:lnTo>
                    <a:lnTo>
                      <a:pt x="974" y="1194"/>
                    </a:lnTo>
                    <a:lnTo>
                      <a:pt x="972" y="1184"/>
                    </a:lnTo>
                    <a:lnTo>
                      <a:pt x="972" y="1172"/>
                    </a:lnTo>
                    <a:lnTo>
                      <a:pt x="972" y="1162"/>
                    </a:lnTo>
                    <a:lnTo>
                      <a:pt x="976" y="1142"/>
                    </a:lnTo>
                    <a:lnTo>
                      <a:pt x="986" y="1124"/>
                    </a:lnTo>
                    <a:lnTo>
                      <a:pt x="996" y="1106"/>
                    </a:lnTo>
                    <a:lnTo>
                      <a:pt x="1010" y="1092"/>
                    </a:lnTo>
                    <a:lnTo>
                      <a:pt x="1024" y="1078"/>
                    </a:lnTo>
                    <a:lnTo>
                      <a:pt x="1040" y="1066"/>
                    </a:lnTo>
                    <a:lnTo>
                      <a:pt x="1054" y="1058"/>
                    </a:lnTo>
                    <a:lnTo>
                      <a:pt x="1068" y="1050"/>
                    </a:lnTo>
                    <a:lnTo>
                      <a:pt x="1080" y="1046"/>
                    </a:lnTo>
                    <a:lnTo>
                      <a:pt x="1090" y="1042"/>
                    </a:lnTo>
                    <a:lnTo>
                      <a:pt x="1090" y="1042"/>
                    </a:lnTo>
                    <a:lnTo>
                      <a:pt x="1106" y="1038"/>
                    </a:lnTo>
                    <a:lnTo>
                      <a:pt x="1120" y="1030"/>
                    </a:lnTo>
                    <a:lnTo>
                      <a:pt x="1134" y="1018"/>
                    </a:lnTo>
                    <a:lnTo>
                      <a:pt x="1148" y="1006"/>
                    </a:lnTo>
                    <a:lnTo>
                      <a:pt x="1160" y="990"/>
                    </a:lnTo>
                    <a:lnTo>
                      <a:pt x="1170" y="974"/>
                    </a:lnTo>
                    <a:lnTo>
                      <a:pt x="1178" y="958"/>
                    </a:lnTo>
                    <a:lnTo>
                      <a:pt x="1182" y="942"/>
                    </a:lnTo>
                    <a:lnTo>
                      <a:pt x="1182" y="942"/>
                    </a:lnTo>
                    <a:lnTo>
                      <a:pt x="1186" y="920"/>
                    </a:lnTo>
                    <a:lnTo>
                      <a:pt x="1188" y="884"/>
                    </a:lnTo>
                    <a:lnTo>
                      <a:pt x="1186" y="842"/>
                    </a:lnTo>
                    <a:lnTo>
                      <a:pt x="1186" y="800"/>
                    </a:lnTo>
                    <a:lnTo>
                      <a:pt x="1182" y="762"/>
                    </a:lnTo>
                    <a:lnTo>
                      <a:pt x="1180" y="734"/>
                    </a:lnTo>
                    <a:lnTo>
                      <a:pt x="1178" y="724"/>
                    </a:lnTo>
                    <a:lnTo>
                      <a:pt x="1176" y="722"/>
                    </a:lnTo>
                    <a:lnTo>
                      <a:pt x="1172" y="722"/>
                    </a:lnTo>
                    <a:lnTo>
                      <a:pt x="1170" y="730"/>
                    </a:lnTo>
                    <a:lnTo>
                      <a:pt x="1170" y="730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8000"/>
                  </a:schemeClr>
                </a:glow>
                <a:softEdge rad="254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39"/>
              <p:cNvSpPr>
                <a:spLocks noChangeAspect="1"/>
              </p:cNvSpPr>
              <p:nvPr/>
            </p:nvSpPr>
            <p:spPr bwMode="auto">
              <a:xfrm>
                <a:off x="8828844" y="1270466"/>
                <a:ext cx="315155" cy="776632"/>
              </a:xfrm>
              <a:custGeom>
                <a:avLst/>
                <a:gdLst>
                  <a:gd name="T0" fmla="*/ 60 w 280"/>
                  <a:gd name="T1" fmla="*/ 500 h 690"/>
                  <a:gd name="T2" fmla="*/ 70 w 280"/>
                  <a:gd name="T3" fmla="*/ 516 h 690"/>
                  <a:gd name="T4" fmla="*/ 78 w 280"/>
                  <a:gd name="T5" fmla="*/ 538 h 690"/>
                  <a:gd name="T6" fmla="*/ 82 w 280"/>
                  <a:gd name="T7" fmla="*/ 594 h 690"/>
                  <a:gd name="T8" fmla="*/ 82 w 280"/>
                  <a:gd name="T9" fmla="*/ 648 h 690"/>
                  <a:gd name="T10" fmla="*/ 78 w 280"/>
                  <a:gd name="T11" fmla="*/ 684 h 690"/>
                  <a:gd name="T12" fmla="*/ 78 w 280"/>
                  <a:gd name="T13" fmla="*/ 690 h 690"/>
                  <a:gd name="T14" fmla="*/ 110 w 280"/>
                  <a:gd name="T15" fmla="*/ 672 h 690"/>
                  <a:gd name="T16" fmla="*/ 158 w 280"/>
                  <a:gd name="T17" fmla="*/ 646 h 690"/>
                  <a:gd name="T18" fmla="*/ 210 w 280"/>
                  <a:gd name="T19" fmla="*/ 628 h 690"/>
                  <a:gd name="T20" fmla="*/ 244 w 280"/>
                  <a:gd name="T21" fmla="*/ 624 h 690"/>
                  <a:gd name="T22" fmla="*/ 252 w 280"/>
                  <a:gd name="T23" fmla="*/ 626 h 690"/>
                  <a:gd name="T24" fmla="*/ 280 w 280"/>
                  <a:gd name="T25" fmla="*/ 582 h 690"/>
                  <a:gd name="T26" fmla="*/ 280 w 280"/>
                  <a:gd name="T27" fmla="*/ 0 h 690"/>
                  <a:gd name="T28" fmla="*/ 250 w 280"/>
                  <a:gd name="T29" fmla="*/ 2 h 690"/>
                  <a:gd name="T30" fmla="*/ 216 w 280"/>
                  <a:gd name="T31" fmla="*/ 8 h 690"/>
                  <a:gd name="T32" fmla="*/ 192 w 280"/>
                  <a:gd name="T33" fmla="*/ 18 h 690"/>
                  <a:gd name="T34" fmla="*/ 174 w 280"/>
                  <a:gd name="T35" fmla="*/ 32 h 690"/>
                  <a:gd name="T36" fmla="*/ 152 w 280"/>
                  <a:gd name="T37" fmla="*/ 60 h 690"/>
                  <a:gd name="T38" fmla="*/ 146 w 280"/>
                  <a:gd name="T39" fmla="*/ 84 h 690"/>
                  <a:gd name="T40" fmla="*/ 168 w 280"/>
                  <a:gd name="T41" fmla="*/ 88 h 690"/>
                  <a:gd name="T42" fmla="*/ 202 w 280"/>
                  <a:gd name="T43" fmla="*/ 98 h 690"/>
                  <a:gd name="T44" fmla="*/ 222 w 280"/>
                  <a:gd name="T45" fmla="*/ 110 h 690"/>
                  <a:gd name="T46" fmla="*/ 230 w 280"/>
                  <a:gd name="T47" fmla="*/ 124 h 690"/>
                  <a:gd name="T48" fmla="*/ 230 w 280"/>
                  <a:gd name="T49" fmla="*/ 138 h 690"/>
                  <a:gd name="T50" fmla="*/ 220 w 280"/>
                  <a:gd name="T51" fmla="*/ 152 h 690"/>
                  <a:gd name="T52" fmla="*/ 192 w 280"/>
                  <a:gd name="T53" fmla="*/ 176 h 690"/>
                  <a:gd name="T54" fmla="*/ 142 w 280"/>
                  <a:gd name="T55" fmla="*/ 206 h 690"/>
                  <a:gd name="T56" fmla="*/ 58 w 280"/>
                  <a:gd name="T57" fmla="*/ 242 h 690"/>
                  <a:gd name="T58" fmla="*/ 0 w 280"/>
                  <a:gd name="T59" fmla="*/ 264 h 690"/>
                  <a:gd name="T60" fmla="*/ 20 w 280"/>
                  <a:gd name="T61" fmla="*/ 266 h 690"/>
                  <a:gd name="T62" fmla="*/ 52 w 280"/>
                  <a:gd name="T63" fmla="*/ 274 h 690"/>
                  <a:gd name="T64" fmla="*/ 78 w 280"/>
                  <a:gd name="T65" fmla="*/ 284 h 690"/>
                  <a:gd name="T66" fmla="*/ 96 w 280"/>
                  <a:gd name="T67" fmla="*/ 298 h 690"/>
                  <a:gd name="T68" fmla="*/ 108 w 280"/>
                  <a:gd name="T69" fmla="*/ 316 h 690"/>
                  <a:gd name="T70" fmla="*/ 116 w 280"/>
                  <a:gd name="T71" fmla="*/ 334 h 690"/>
                  <a:gd name="T72" fmla="*/ 116 w 280"/>
                  <a:gd name="T73" fmla="*/ 366 h 690"/>
                  <a:gd name="T74" fmla="*/ 108 w 280"/>
                  <a:gd name="T75" fmla="*/ 408 h 690"/>
                  <a:gd name="T76" fmla="*/ 90 w 280"/>
                  <a:gd name="T77" fmla="*/ 448 h 690"/>
                  <a:gd name="T78" fmla="*/ 66 w 280"/>
                  <a:gd name="T79" fmla="*/ 490 h 690"/>
                  <a:gd name="T80" fmla="*/ 60 w 280"/>
                  <a:gd name="T81" fmla="*/ 50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0" h="690">
                    <a:moveTo>
                      <a:pt x="60" y="500"/>
                    </a:moveTo>
                    <a:lnTo>
                      <a:pt x="60" y="500"/>
                    </a:lnTo>
                    <a:lnTo>
                      <a:pt x="66" y="506"/>
                    </a:lnTo>
                    <a:lnTo>
                      <a:pt x="70" y="516"/>
                    </a:lnTo>
                    <a:lnTo>
                      <a:pt x="74" y="526"/>
                    </a:lnTo>
                    <a:lnTo>
                      <a:pt x="78" y="538"/>
                    </a:lnTo>
                    <a:lnTo>
                      <a:pt x="82" y="566"/>
                    </a:lnTo>
                    <a:lnTo>
                      <a:pt x="82" y="594"/>
                    </a:lnTo>
                    <a:lnTo>
                      <a:pt x="82" y="622"/>
                    </a:lnTo>
                    <a:lnTo>
                      <a:pt x="82" y="648"/>
                    </a:lnTo>
                    <a:lnTo>
                      <a:pt x="78" y="684"/>
                    </a:lnTo>
                    <a:lnTo>
                      <a:pt x="78" y="684"/>
                    </a:lnTo>
                    <a:lnTo>
                      <a:pt x="76" y="690"/>
                    </a:lnTo>
                    <a:lnTo>
                      <a:pt x="78" y="690"/>
                    </a:lnTo>
                    <a:lnTo>
                      <a:pt x="78" y="690"/>
                    </a:lnTo>
                    <a:lnTo>
                      <a:pt x="110" y="672"/>
                    </a:lnTo>
                    <a:lnTo>
                      <a:pt x="132" y="658"/>
                    </a:lnTo>
                    <a:lnTo>
                      <a:pt x="158" y="646"/>
                    </a:lnTo>
                    <a:lnTo>
                      <a:pt x="184" y="636"/>
                    </a:lnTo>
                    <a:lnTo>
                      <a:pt x="210" y="628"/>
                    </a:lnTo>
                    <a:lnTo>
                      <a:pt x="234" y="624"/>
                    </a:lnTo>
                    <a:lnTo>
                      <a:pt x="244" y="624"/>
                    </a:lnTo>
                    <a:lnTo>
                      <a:pt x="252" y="626"/>
                    </a:lnTo>
                    <a:lnTo>
                      <a:pt x="252" y="626"/>
                    </a:lnTo>
                    <a:lnTo>
                      <a:pt x="260" y="612"/>
                    </a:lnTo>
                    <a:lnTo>
                      <a:pt x="280" y="582"/>
                    </a:lnTo>
                    <a:lnTo>
                      <a:pt x="280" y="0"/>
                    </a:lnTo>
                    <a:lnTo>
                      <a:pt x="280" y="0"/>
                    </a:lnTo>
                    <a:lnTo>
                      <a:pt x="250" y="2"/>
                    </a:lnTo>
                    <a:lnTo>
                      <a:pt x="250" y="2"/>
                    </a:lnTo>
                    <a:lnTo>
                      <a:pt x="232" y="4"/>
                    </a:lnTo>
                    <a:lnTo>
                      <a:pt x="216" y="8"/>
                    </a:lnTo>
                    <a:lnTo>
                      <a:pt x="204" y="12"/>
                    </a:lnTo>
                    <a:lnTo>
                      <a:pt x="192" y="18"/>
                    </a:lnTo>
                    <a:lnTo>
                      <a:pt x="182" y="24"/>
                    </a:lnTo>
                    <a:lnTo>
                      <a:pt x="174" y="32"/>
                    </a:lnTo>
                    <a:lnTo>
                      <a:pt x="160" y="46"/>
                    </a:lnTo>
                    <a:lnTo>
                      <a:pt x="152" y="60"/>
                    </a:lnTo>
                    <a:lnTo>
                      <a:pt x="148" y="72"/>
                    </a:lnTo>
                    <a:lnTo>
                      <a:pt x="146" y="84"/>
                    </a:lnTo>
                    <a:lnTo>
                      <a:pt x="146" y="84"/>
                    </a:lnTo>
                    <a:lnTo>
                      <a:pt x="168" y="88"/>
                    </a:lnTo>
                    <a:lnTo>
                      <a:pt x="186" y="94"/>
                    </a:lnTo>
                    <a:lnTo>
                      <a:pt x="202" y="98"/>
                    </a:lnTo>
                    <a:lnTo>
                      <a:pt x="214" y="104"/>
                    </a:lnTo>
                    <a:lnTo>
                      <a:pt x="222" y="110"/>
                    </a:lnTo>
                    <a:lnTo>
                      <a:pt x="228" y="116"/>
                    </a:lnTo>
                    <a:lnTo>
                      <a:pt x="230" y="124"/>
                    </a:lnTo>
                    <a:lnTo>
                      <a:pt x="230" y="130"/>
                    </a:lnTo>
                    <a:lnTo>
                      <a:pt x="230" y="138"/>
                    </a:lnTo>
                    <a:lnTo>
                      <a:pt x="226" y="146"/>
                    </a:lnTo>
                    <a:lnTo>
                      <a:pt x="220" y="152"/>
                    </a:lnTo>
                    <a:lnTo>
                      <a:pt x="212" y="160"/>
                    </a:lnTo>
                    <a:lnTo>
                      <a:pt x="192" y="176"/>
                    </a:lnTo>
                    <a:lnTo>
                      <a:pt x="168" y="190"/>
                    </a:lnTo>
                    <a:lnTo>
                      <a:pt x="142" y="206"/>
                    </a:lnTo>
                    <a:lnTo>
                      <a:pt x="114" y="218"/>
                    </a:lnTo>
                    <a:lnTo>
                      <a:pt x="58" y="242"/>
                    </a:lnTo>
                    <a:lnTo>
                      <a:pt x="16" y="258"/>
                    </a:lnTo>
                    <a:lnTo>
                      <a:pt x="0" y="264"/>
                    </a:lnTo>
                    <a:lnTo>
                      <a:pt x="0" y="264"/>
                    </a:lnTo>
                    <a:lnTo>
                      <a:pt x="20" y="266"/>
                    </a:lnTo>
                    <a:lnTo>
                      <a:pt x="38" y="270"/>
                    </a:lnTo>
                    <a:lnTo>
                      <a:pt x="52" y="274"/>
                    </a:lnTo>
                    <a:lnTo>
                      <a:pt x="66" y="278"/>
                    </a:lnTo>
                    <a:lnTo>
                      <a:pt x="78" y="284"/>
                    </a:lnTo>
                    <a:lnTo>
                      <a:pt x="88" y="290"/>
                    </a:lnTo>
                    <a:lnTo>
                      <a:pt x="96" y="298"/>
                    </a:lnTo>
                    <a:lnTo>
                      <a:pt x="104" y="306"/>
                    </a:lnTo>
                    <a:lnTo>
                      <a:pt x="108" y="316"/>
                    </a:lnTo>
                    <a:lnTo>
                      <a:pt x="112" y="324"/>
                    </a:lnTo>
                    <a:lnTo>
                      <a:pt x="116" y="334"/>
                    </a:lnTo>
                    <a:lnTo>
                      <a:pt x="116" y="344"/>
                    </a:lnTo>
                    <a:lnTo>
                      <a:pt x="116" y="366"/>
                    </a:lnTo>
                    <a:lnTo>
                      <a:pt x="114" y="386"/>
                    </a:lnTo>
                    <a:lnTo>
                      <a:pt x="108" y="408"/>
                    </a:lnTo>
                    <a:lnTo>
                      <a:pt x="100" y="428"/>
                    </a:lnTo>
                    <a:lnTo>
                      <a:pt x="90" y="448"/>
                    </a:lnTo>
                    <a:lnTo>
                      <a:pt x="82" y="464"/>
                    </a:lnTo>
                    <a:lnTo>
                      <a:pt x="66" y="490"/>
                    </a:lnTo>
                    <a:lnTo>
                      <a:pt x="60" y="500"/>
                    </a:lnTo>
                    <a:lnTo>
                      <a:pt x="60" y="500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18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88"/>
              <p:cNvSpPr>
                <a:spLocks noChangeAspect="1"/>
              </p:cNvSpPr>
              <p:nvPr/>
            </p:nvSpPr>
            <p:spPr bwMode="auto">
              <a:xfrm>
                <a:off x="10820" y="5117153"/>
                <a:ext cx="692706" cy="903148"/>
              </a:xfrm>
              <a:custGeom>
                <a:avLst/>
                <a:gdLst>
                  <a:gd name="T0" fmla="*/ 628 w 632"/>
                  <a:gd name="T1" fmla="*/ 772 h 824"/>
                  <a:gd name="T2" fmla="*/ 572 w 632"/>
                  <a:gd name="T3" fmla="*/ 684 h 824"/>
                  <a:gd name="T4" fmla="*/ 520 w 632"/>
                  <a:gd name="T5" fmla="*/ 616 h 824"/>
                  <a:gd name="T6" fmla="*/ 500 w 632"/>
                  <a:gd name="T7" fmla="*/ 560 h 824"/>
                  <a:gd name="T8" fmla="*/ 486 w 632"/>
                  <a:gd name="T9" fmla="*/ 432 h 824"/>
                  <a:gd name="T10" fmla="*/ 496 w 632"/>
                  <a:gd name="T11" fmla="*/ 306 h 824"/>
                  <a:gd name="T12" fmla="*/ 496 w 632"/>
                  <a:gd name="T13" fmla="*/ 272 h 824"/>
                  <a:gd name="T14" fmla="*/ 486 w 632"/>
                  <a:gd name="T15" fmla="*/ 232 h 824"/>
                  <a:gd name="T16" fmla="*/ 456 w 632"/>
                  <a:gd name="T17" fmla="*/ 196 h 824"/>
                  <a:gd name="T18" fmla="*/ 434 w 632"/>
                  <a:gd name="T19" fmla="*/ 184 h 824"/>
                  <a:gd name="T20" fmla="*/ 408 w 632"/>
                  <a:gd name="T21" fmla="*/ 236 h 824"/>
                  <a:gd name="T22" fmla="*/ 384 w 632"/>
                  <a:gd name="T23" fmla="*/ 260 h 824"/>
                  <a:gd name="T24" fmla="*/ 362 w 632"/>
                  <a:gd name="T25" fmla="*/ 256 h 824"/>
                  <a:gd name="T26" fmla="*/ 344 w 632"/>
                  <a:gd name="T27" fmla="*/ 234 h 824"/>
                  <a:gd name="T28" fmla="*/ 312 w 632"/>
                  <a:gd name="T29" fmla="*/ 154 h 824"/>
                  <a:gd name="T30" fmla="*/ 284 w 632"/>
                  <a:gd name="T31" fmla="*/ 18 h 824"/>
                  <a:gd name="T32" fmla="*/ 276 w 632"/>
                  <a:gd name="T33" fmla="*/ 18 h 824"/>
                  <a:gd name="T34" fmla="*/ 254 w 632"/>
                  <a:gd name="T35" fmla="*/ 64 h 824"/>
                  <a:gd name="T36" fmla="*/ 228 w 632"/>
                  <a:gd name="T37" fmla="*/ 90 h 824"/>
                  <a:gd name="T38" fmla="*/ 198 w 632"/>
                  <a:gd name="T39" fmla="*/ 100 h 824"/>
                  <a:gd name="T40" fmla="*/ 156 w 632"/>
                  <a:gd name="T41" fmla="*/ 96 h 824"/>
                  <a:gd name="T42" fmla="*/ 96 w 632"/>
                  <a:gd name="T43" fmla="*/ 66 h 824"/>
                  <a:gd name="T44" fmla="*/ 42 w 632"/>
                  <a:gd name="T45" fmla="*/ 18 h 824"/>
                  <a:gd name="T46" fmla="*/ 26 w 632"/>
                  <a:gd name="T47" fmla="*/ 14 h 824"/>
                  <a:gd name="T48" fmla="*/ 0 w 632"/>
                  <a:gd name="T49" fmla="*/ 456 h 824"/>
                  <a:gd name="T50" fmla="*/ 80 w 632"/>
                  <a:gd name="T51" fmla="*/ 482 h 824"/>
                  <a:gd name="T52" fmla="*/ 124 w 632"/>
                  <a:gd name="T53" fmla="*/ 506 h 824"/>
                  <a:gd name="T54" fmla="*/ 146 w 632"/>
                  <a:gd name="T55" fmla="*/ 536 h 824"/>
                  <a:gd name="T56" fmla="*/ 134 w 632"/>
                  <a:gd name="T57" fmla="*/ 568 h 824"/>
                  <a:gd name="T58" fmla="*/ 76 w 632"/>
                  <a:gd name="T59" fmla="*/ 604 h 824"/>
                  <a:gd name="T60" fmla="*/ 82 w 632"/>
                  <a:gd name="T61" fmla="*/ 616 h 824"/>
                  <a:gd name="T62" fmla="*/ 122 w 632"/>
                  <a:gd name="T63" fmla="*/ 630 h 824"/>
                  <a:gd name="T64" fmla="*/ 182 w 632"/>
                  <a:gd name="T65" fmla="*/ 626 h 824"/>
                  <a:gd name="T66" fmla="*/ 300 w 632"/>
                  <a:gd name="T67" fmla="*/ 610 h 824"/>
                  <a:gd name="T68" fmla="*/ 422 w 632"/>
                  <a:gd name="T69" fmla="*/ 616 h 824"/>
                  <a:gd name="T70" fmla="*/ 476 w 632"/>
                  <a:gd name="T71" fmla="*/ 630 h 824"/>
                  <a:gd name="T72" fmla="*/ 526 w 632"/>
                  <a:gd name="T73" fmla="*/ 674 h 824"/>
                  <a:gd name="T74" fmla="*/ 576 w 632"/>
                  <a:gd name="T75" fmla="*/ 748 h 824"/>
                  <a:gd name="T76" fmla="*/ 594 w 632"/>
                  <a:gd name="T77" fmla="*/ 796 h 824"/>
                  <a:gd name="T78" fmla="*/ 592 w 632"/>
                  <a:gd name="T79" fmla="*/ 818 h 824"/>
                  <a:gd name="T80" fmla="*/ 598 w 632"/>
                  <a:gd name="T81" fmla="*/ 824 h 824"/>
                  <a:gd name="T82" fmla="*/ 612 w 632"/>
                  <a:gd name="T83" fmla="*/ 822 h 824"/>
                  <a:gd name="T84" fmla="*/ 624 w 632"/>
                  <a:gd name="T85" fmla="*/ 808 h 824"/>
                  <a:gd name="T86" fmla="*/ 630 w 632"/>
                  <a:gd name="T87" fmla="*/ 796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2" h="824">
                    <a:moveTo>
                      <a:pt x="632" y="784"/>
                    </a:moveTo>
                    <a:lnTo>
                      <a:pt x="632" y="784"/>
                    </a:lnTo>
                    <a:lnTo>
                      <a:pt x="628" y="772"/>
                    </a:lnTo>
                    <a:lnTo>
                      <a:pt x="622" y="760"/>
                    </a:lnTo>
                    <a:lnTo>
                      <a:pt x="602" y="726"/>
                    </a:lnTo>
                    <a:lnTo>
                      <a:pt x="572" y="684"/>
                    </a:lnTo>
                    <a:lnTo>
                      <a:pt x="530" y="632"/>
                    </a:lnTo>
                    <a:lnTo>
                      <a:pt x="530" y="632"/>
                    </a:lnTo>
                    <a:lnTo>
                      <a:pt x="520" y="616"/>
                    </a:lnTo>
                    <a:lnTo>
                      <a:pt x="512" y="598"/>
                    </a:lnTo>
                    <a:lnTo>
                      <a:pt x="504" y="580"/>
                    </a:lnTo>
                    <a:lnTo>
                      <a:pt x="500" y="560"/>
                    </a:lnTo>
                    <a:lnTo>
                      <a:pt x="492" y="520"/>
                    </a:lnTo>
                    <a:lnTo>
                      <a:pt x="486" y="476"/>
                    </a:lnTo>
                    <a:lnTo>
                      <a:pt x="486" y="432"/>
                    </a:lnTo>
                    <a:lnTo>
                      <a:pt x="488" y="388"/>
                    </a:lnTo>
                    <a:lnTo>
                      <a:pt x="490" y="346"/>
                    </a:lnTo>
                    <a:lnTo>
                      <a:pt x="496" y="306"/>
                    </a:lnTo>
                    <a:lnTo>
                      <a:pt x="496" y="306"/>
                    </a:lnTo>
                    <a:lnTo>
                      <a:pt x="496" y="288"/>
                    </a:lnTo>
                    <a:lnTo>
                      <a:pt x="496" y="272"/>
                    </a:lnTo>
                    <a:lnTo>
                      <a:pt x="494" y="256"/>
                    </a:lnTo>
                    <a:lnTo>
                      <a:pt x="492" y="244"/>
                    </a:lnTo>
                    <a:lnTo>
                      <a:pt x="486" y="232"/>
                    </a:lnTo>
                    <a:lnTo>
                      <a:pt x="482" y="222"/>
                    </a:lnTo>
                    <a:lnTo>
                      <a:pt x="470" y="206"/>
                    </a:lnTo>
                    <a:lnTo>
                      <a:pt x="456" y="196"/>
                    </a:lnTo>
                    <a:lnTo>
                      <a:pt x="446" y="188"/>
                    </a:lnTo>
                    <a:lnTo>
                      <a:pt x="434" y="184"/>
                    </a:lnTo>
                    <a:lnTo>
                      <a:pt x="434" y="184"/>
                    </a:lnTo>
                    <a:lnTo>
                      <a:pt x="424" y="206"/>
                    </a:lnTo>
                    <a:lnTo>
                      <a:pt x="416" y="222"/>
                    </a:lnTo>
                    <a:lnTo>
                      <a:pt x="408" y="236"/>
                    </a:lnTo>
                    <a:lnTo>
                      <a:pt x="400" y="248"/>
                    </a:lnTo>
                    <a:lnTo>
                      <a:pt x="392" y="254"/>
                    </a:lnTo>
                    <a:lnTo>
                      <a:pt x="384" y="260"/>
                    </a:lnTo>
                    <a:lnTo>
                      <a:pt x="376" y="260"/>
                    </a:lnTo>
                    <a:lnTo>
                      <a:pt x="370" y="260"/>
                    </a:lnTo>
                    <a:lnTo>
                      <a:pt x="362" y="256"/>
                    </a:lnTo>
                    <a:lnTo>
                      <a:pt x="356" y="250"/>
                    </a:lnTo>
                    <a:lnTo>
                      <a:pt x="350" y="244"/>
                    </a:lnTo>
                    <a:lnTo>
                      <a:pt x="344" y="234"/>
                    </a:lnTo>
                    <a:lnTo>
                      <a:pt x="332" y="212"/>
                    </a:lnTo>
                    <a:lnTo>
                      <a:pt x="322" y="184"/>
                    </a:lnTo>
                    <a:lnTo>
                      <a:pt x="312" y="154"/>
                    </a:lnTo>
                    <a:lnTo>
                      <a:pt x="304" y="122"/>
                    </a:lnTo>
                    <a:lnTo>
                      <a:pt x="292" y="62"/>
                    </a:lnTo>
                    <a:lnTo>
                      <a:pt x="284" y="18"/>
                    </a:lnTo>
                    <a:lnTo>
                      <a:pt x="282" y="0"/>
                    </a:lnTo>
                    <a:lnTo>
                      <a:pt x="282" y="0"/>
                    </a:lnTo>
                    <a:lnTo>
                      <a:pt x="276" y="18"/>
                    </a:lnTo>
                    <a:lnTo>
                      <a:pt x="270" y="36"/>
                    </a:lnTo>
                    <a:lnTo>
                      <a:pt x="262" y="50"/>
                    </a:lnTo>
                    <a:lnTo>
                      <a:pt x="254" y="64"/>
                    </a:lnTo>
                    <a:lnTo>
                      <a:pt x="246" y="74"/>
                    </a:lnTo>
                    <a:lnTo>
                      <a:pt x="238" y="82"/>
                    </a:lnTo>
                    <a:lnTo>
                      <a:pt x="228" y="90"/>
                    </a:lnTo>
                    <a:lnTo>
                      <a:pt x="218" y="94"/>
                    </a:lnTo>
                    <a:lnTo>
                      <a:pt x="208" y="98"/>
                    </a:lnTo>
                    <a:lnTo>
                      <a:pt x="198" y="100"/>
                    </a:lnTo>
                    <a:lnTo>
                      <a:pt x="188" y="100"/>
                    </a:lnTo>
                    <a:lnTo>
                      <a:pt x="178" y="100"/>
                    </a:lnTo>
                    <a:lnTo>
                      <a:pt x="156" y="96"/>
                    </a:lnTo>
                    <a:lnTo>
                      <a:pt x="136" y="88"/>
                    </a:lnTo>
                    <a:lnTo>
                      <a:pt x="116" y="78"/>
                    </a:lnTo>
                    <a:lnTo>
                      <a:pt x="96" y="66"/>
                    </a:lnTo>
                    <a:lnTo>
                      <a:pt x="80" y="52"/>
                    </a:lnTo>
                    <a:lnTo>
                      <a:pt x="64" y="40"/>
                    </a:lnTo>
                    <a:lnTo>
                      <a:pt x="42" y="18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26" y="14"/>
                    </a:lnTo>
                    <a:lnTo>
                      <a:pt x="18" y="16"/>
                    </a:lnTo>
                    <a:lnTo>
                      <a:pt x="0" y="20"/>
                    </a:lnTo>
                    <a:lnTo>
                      <a:pt x="0" y="456"/>
                    </a:lnTo>
                    <a:lnTo>
                      <a:pt x="0" y="456"/>
                    </a:lnTo>
                    <a:lnTo>
                      <a:pt x="42" y="468"/>
                    </a:lnTo>
                    <a:lnTo>
                      <a:pt x="80" y="482"/>
                    </a:lnTo>
                    <a:lnTo>
                      <a:pt x="96" y="490"/>
                    </a:lnTo>
                    <a:lnTo>
                      <a:pt x="112" y="498"/>
                    </a:lnTo>
                    <a:lnTo>
                      <a:pt x="124" y="506"/>
                    </a:lnTo>
                    <a:lnTo>
                      <a:pt x="136" y="516"/>
                    </a:lnTo>
                    <a:lnTo>
                      <a:pt x="142" y="526"/>
                    </a:lnTo>
                    <a:lnTo>
                      <a:pt x="146" y="536"/>
                    </a:lnTo>
                    <a:lnTo>
                      <a:pt x="146" y="546"/>
                    </a:lnTo>
                    <a:lnTo>
                      <a:pt x="142" y="556"/>
                    </a:lnTo>
                    <a:lnTo>
                      <a:pt x="134" y="568"/>
                    </a:lnTo>
                    <a:lnTo>
                      <a:pt x="120" y="580"/>
                    </a:lnTo>
                    <a:lnTo>
                      <a:pt x="100" y="592"/>
                    </a:lnTo>
                    <a:lnTo>
                      <a:pt x="76" y="604"/>
                    </a:lnTo>
                    <a:lnTo>
                      <a:pt x="76" y="604"/>
                    </a:lnTo>
                    <a:lnTo>
                      <a:pt x="78" y="610"/>
                    </a:lnTo>
                    <a:lnTo>
                      <a:pt x="82" y="616"/>
                    </a:lnTo>
                    <a:lnTo>
                      <a:pt x="90" y="622"/>
                    </a:lnTo>
                    <a:lnTo>
                      <a:pt x="104" y="626"/>
                    </a:lnTo>
                    <a:lnTo>
                      <a:pt x="122" y="630"/>
                    </a:lnTo>
                    <a:lnTo>
                      <a:pt x="148" y="630"/>
                    </a:lnTo>
                    <a:lnTo>
                      <a:pt x="182" y="626"/>
                    </a:lnTo>
                    <a:lnTo>
                      <a:pt x="182" y="626"/>
                    </a:lnTo>
                    <a:lnTo>
                      <a:pt x="220" y="620"/>
                    </a:lnTo>
                    <a:lnTo>
                      <a:pt x="260" y="614"/>
                    </a:lnTo>
                    <a:lnTo>
                      <a:pt x="300" y="610"/>
                    </a:lnTo>
                    <a:lnTo>
                      <a:pt x="342" y="610"/>
                    </a:lnTo>
                    <a:lnTo>
                      <a:pt x="382" y="610"/>
                    </a:lnTo>
                    <a:lnTo>
                      <a:pt x="422" y="616"/>
                    </a:lnTo>
                    <a:lnTo>
                      <a:pt x="440" y="620"/>
                    </a:lnTo>
                    <a:lnTo>
                      <a:pt x="458" y="624"/>
                    </a:lnTo>
                    <a:lnTo>
                      <a:pt x="476" y="630"/>
                    </a:lnTo>
                    <a:lnTo>
                      <a:pt x="492" y="636"/>
                    </a:lnTo>
                    <a:lnTo>
                      <a:pt x="492" y="636"/>
                    </a:lnTo>
                    <a:lnTo>
                      <a:pt x="526" y="674"/>
                    </a:lnTo>
                    <a:lnTo>
                      <a:pt x="544" y="698"/>
                    </a:lnTo>
                    <a:lnTo>
                      <a:pt x="562" y="722"/>
                    </a:lnTo>
                    <a:lnTo>
                      <a:pt x="576" y="748"/>
                    </a:lnTo>
                    <a:lnTo>
                      <a:pt x="588" y="772"/>
                    </a:lnTo>
                    <a:lnTo>
                      <a:pt x="590" y="784"/>
                    </a:lnTo>
                    <a:lnTo>
                      <a:pt x="594" y="796"/>
                    </a:lnTo>
                    <a:lnTo>
                      <a:pt x="594" y="806"/>
                    </a:lnTo>
                    <a:lnTo>
                      <a:pt x="592" y="818"/>
                    </a:lnTo>
                    <a:lnTo>
                      <a:pt x="592" y="818"/>
                    </a:lnTo>
                    <a:lnTo>
                      <a:pt x="592" y="822"/>
                    </a:lnTo>
                    <a:lnTo>
                      <a:pt x="594" y="824"/>
                    </a:lnTo>
                    <a:lnTo>
                      <a:pt x="598" y="824"/>
                    </a:lnTo>
                    <a:lnTo>
                      <a:pt x="598" y="824"/>
                    </a:lnTo>
                    <a:lnTo>
                      <a:pt x="602" y="824"/>
                    </a:lnTo>
                    <a:lnTo>
                      <a:pt x="612" y="822"/>
                    </a:lnTo>
                    <a:lnTo>
                      <a:pt x="616" y="818"/>
                    </a:lnTo>
                    <a:lnTo>
                      <a:pt x="620" y="814"/>
                    </a:lnTo>
                    <a:lnTo>
                      <a:pt x="624" y="808"/>
                    </a:lnTo>
                    <a:lnTo>
                      <a:pt x="626" y="800"/>
                    </a:lnTo>
                    <a:lnTo>
                      <a:pt x="626" y="800"/>
                    </a:lnTo>
                    <a:lnTo>
                      <a:pt x="630" y="796"/>
                    </a:lnTo>
                    <a:lnTo>
                      <a:pt x="632" y="792"/>
                    </a:lnTo>
                    <a:lnTo>
                      <a:pt x="632" y="784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18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47"/>
              <p:cNvSpPr>
                <a:spLocks noChangeAspect="1"/>
              </p:cNvSpPr>
              <p:nvPr/>
            </p:nvSpPr>
            <p:spPr bwMode="auto">
              <a:xfrm>
                <a:off x="1" y="2438400"/>
                <a:ext cx="453574" cy="852529"/>
              </a:xfrm>
              <a:custGeom>
                <a:avLst/>
                <a:gdLst>
                  <a:gd name="T0" fmla="*/ 194 w 382"/>
                  <a:gd name="T1" fmla="*/ 442 h 718"/>
                  <a:gd name="T2" fmla="*/ 238 w 382"/>
                  <a:gd name="T3" fmla="*/ 410 h 718"/>
                  <a:gd name="T4" fmla="*/ 264 w 382"/>
                  <a:gd name="T5" fmla="*/ 368 h 718"/>
                  <a:gd name="T6" fmla="*/ 270 w 382"/>
                  <a:gd name="T7" fmla="*/ 334 h 718"/>
                  <a:gd name="T8" fmla="*/ 292 w 382"/>
                  <a:gd name="T9" fmla="*/ 278 h 718"/>
                  <a:gd name="T10" fmla="*/ 310 w 382"/>
                  <a:gd name="T11" fmla="*/ 250 h 718"/>
                  <a:gd name="T12" fmla="*/ 248 w 382"/>
                  <a:gd name="T13" fmla="*/ 258 h 718"/>
                  <a:gd name="T14" fmla="*/ 212 w 382"/>
                  <a:gd name="T15" fmla="*/ 242 h 718"/>
                  <a:gd name="T16" fmla="*/ 194 w 382"/>
                  <a:gd name="T17" fmla="*/ 212 h 718"/>
                  <a:gd name="T18" fmla="*/ 194 w 382"/>
                  <a:gd name="T19" fmla="*/ 160 h 718"/>
                  <a:gd name="T20" fmla="*/ 200 w 382"/>
                  <a:gd name="T21" fmla="*/ 140 h 718"/>
                  <a:gd name="T22" fmla="*/ 200 w 382"/>
                  <a:gd name="T23" fmla="*/ 110 h 718"/>
                  <a:gd name="T24" fmla="*/ 184 w 382"/>
                  <a:gd name="T25" fmla="*/ 72 h 718"/>
                  <a:gd name="T26" fmla="*/ 158 w 382"/>
                  <a:gd name="T27" fmla="*/ 50 h 718"/>
                  <a:gd name="T28" fmla="*/ 80 w 382"/>
                  <a:gd name="T29" fmla="*/ 0 h 718"/>
                  <a:gd name="T30" fmla="*/ 84 w 382"/>
                  <a:gd name="T31" fmla="*/ 6 h 718"/>
                  <a:gd name="T32" fmla="*/ 96 w 382"/>
                  <a:gd name="T33" fmla="*/ 38 h 718"/>
                  <a:gd name="T34" fmla="*/ 94 w 382"/>
                  <a:gd name="T35" fmla="*/ 70 h 718"/>
                  <a:gd name="T36" fmla="*/ 80 w 382"/>
                  <a:gd name="T37" fmla="*/ 66 h 718"/>
                  <a:gd name="T38" fmla="*/ 48 w 382"/>
                  <a:gd name="T39" fmla="*/ 82 h 718"/>
                  <a:gd name="T40" fmla="*/ 34 w 382"/>
                  <a:gd name="T41" fmla="*/ 106 h 718"/>
                  <a:gd name="T42" fmla="*/ 26 w 382"/>
                  <a:gd name="T43" fmla="*/ 138 h 718"/>
                  <a:gd name="T44" fmla="*/ 24 w 382"/>
                  <a:gd name="T45" fmla="*/ 194 h 718"/>
                  <a:gd name="T46" fmla="*/ 22 w 382"/>
                  <a:gd name="T47" fmla="*/ 204 h 718"/>
                  <a:gd name="T48" fmla="*/ 20 w 382"/>
                  <a:gd name="T49" fmla="*/ 202 h 718"/>
                  <a:gd name="T50" fmla="*/ 0 w 382"/>
                  <a:gd name="T51" fmla="*/ 662 h 718"/>
                  <a:gd name="T52" fmla="*/ 30 w 382"/>
                  <a:gd name="T53" fmla="*/ 636 h 718"/>
                  <a:gd name="T54" fmla="*/ 80 w 382"/>
                  <a:gd name="T55" fmla="*/ 606 h 718"/>
                  <a:gd name="T56" fmla="*/ 108 w 382"/>
                  <a:gd name="T57" fmla="*/ 586 h 718"/>
                  <a:gd name="T58" fmla="*/ 132 w 382"/>
                  <a:gd name="T59" fmla="*/ 542 h 718"/>
                  <a:gd name="T60" fmla="*/ 144 w 382"/>
                  <a:gd name="T61" fmla="*/ 484 h 718"/>
                  <a:gd name="T62" fmla="*/ 220 w 382"/>
                  <a:gd name="T63" fmla="*/ 544 h 718"/>
                  <a:gd name="T64" fmla="*/ 300 w 382"/>
                  <a:gd name="T65" fmla="*/ 626 h 718"/>
                  <a:gd name="T66" fmla="*/ 330 w 382"/>
                  <a:gd name="T67" fmla="*/ 678 h 718"/>
                  <a:gd name="T68" fmla="*/ 336 w 382"/>
                  <a:gd name="T69" fmla="*/ 710 h 718"/>
                  <a:gd name="T70" fmla="*/ 340 w 382"/>
                  <a:gd name="T71" fmla="*/ 718 h 718"/>
                  <a:gd name="T72" fmla="*/ 352 w 382"/>
                  <a:gd name="T73" fmla="*/ 716 h 718"/>
                  <a:gd name="T74" fmla="*/ 372 w 382"/>
                  <a:gd name="T75" fmla="*/ 698 h 718"/>
                  <a:gd name="T76" fmla="*/ 376 w 382"/>
                  <a:gd name="T77" fmla="*/ 680 h 718"/>
                  <a:gd name="T78" fmla="*/ 382 w 382"/>
                  <a:gd name="T79" fmla="*/ 666 h 718"/>
                  <a:gd name="T80" fmla="*/ 372 w 382"/>
                  <a:gd name="T81" fmla="*/ 644 h 718"/>
                  <a:gd name="T82" fmla="*/ 318 w 382"/>
                  <a:gd name="T83" fmla="*/ 582 h 718"/>
                  <a:gd name="T84" fmla="*/ 170 w 382"/>
                  <a:gd name="T85" fmla="*/ 452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2" h="718">
                    <a:moveTo>
                      <a:pt x="170" y="452"/>
                    </a:moveTo>
                    <a:lnTo>
                      <a:pt x="170" y="452"/>
                    </a:lnTo>
                    <a:lnTo>
                      <a:pt x="194" y="442"/>
                    </a:lnTo>
                    <a:lnTo>
                      <a:pt x="208" y="434"/>
                    </a:lnTo>
                    <a:lnTo>
                      <a:pt x="224" y="424"/>
                    </a:lnTo>
                    <a:lnTo>
                      <a:pt x="238" y="410"/>
                    </a:lnTo>
                    <a:lnTo>
                      <a:pt x="250" y="396"/>
                    </a:lnTo>
                    <a:lnTo>
                      <a:pt x="260" y="378"/>
                    </a:lnTo>
                    <a:lnTo>
                      <a:pt x="264" y="368"/>
                    </a:lnTo>
                    <a:lnTo>
                      <a:pt x="266" y="358"/>
                    </a:lnTo>
                    <a:lnTo>
                      <a:pt x="266" y="358"/>
                    </a:lnTo>
                    <a:lnTo>
                      <a:pt x="270" y="334"/>
                    </a:lnTo>
                    <a:lnTo>
                      <a:pt x="276" y="312"/>
                    </a:lnTo>
                    <a:lnTo>
                      <a:pt x="284" y="294"/>
                    </a:lnTo>
                    <a:lnTo>
                      <a:pt x="292" y="278"/>
                    </a:lnTo>
                    <a:lnTo>
                      <a:pt x="304" y="256"/>
                    </a:lnTo>
                    <a:lnTo>
                      <a:pt x="310" y="250"/>
                    </a:lnTo>
                    <a:lnTo>
                      <a:pt x="310" y="250"/>
                    </a:lnTo>
                    <a:lnTo>
                      <a:pt x="286" y="256"/>
                    </a:lnTo>
                    <a:lnTo>
                      <a:pt x="266" y="258"/>
                    </a:lnTo>
                    <a:lnTo>
                      <a:pt x="248" y="258"/>
                    </a:lnTo>
                    <a:lnTo>
                      <a:pt x="234" y="254"/>
                    </a:lnTo>
                    <a:lnTo>
                      <a:pt x="220" y="250"/>
                    </a:lnTo>
                    <a:lnTo>
                      <a:pt x="212" y="242"/>
                    </a:lnTo>
                    <a:lnTo>
                      <a:pt x="204" y="234"/>
                    </a:lnTo>
                    <a:lnTo>
                      <a:pt x="198" y="224"/>
                    </a:lnTo>
                    <a:lnTo>
                      <a:pt x="194" y="212"/>
                    </a:lnTo>
                    <a:lnTo>
                      <a:pt x="192" y="202"/>
                    </a:lnTo>
                    <a:lnTo>
                      <a:pt x="190" y="180"/>
                    </a:lnTo>
                    <a:lnTo>
                      <a:pt x="194" y="160"/>
                    </a:lnTo>
                    <a:lnTo>
                      <a:pt x="198" y="148"/>
                    </a:lnTo>
                    <a:lnTo>
                      <a:pt x="198" y="148"/>
                    </a:lnTo>
                    <a:lnTo>
                      <a:pt x="200" y="140"/>
                    </a:lnTo>
                    <a:lnTo>
                      <a:pt x="202" y="130"/>
                    </a:lnTo>
                    <a:lnTo>
                      <a:pt x="202" y="120"/>
                    </a:lnTo>
                    <a:lnTo>
                      <a:pt x="200" y="110"/>
                    </a:lnTo>
                    <a:lnTo>
                      <a:pt x="194" y="90"/>
                    </a:lnTo>
                    <a:lnTo>
                      <a:pt x="188" y="80"/>
                    </a:lnTo>
                    <a:lnTo>
                      <a:pt x="184" y="72"/>
                    </a:lnTo>
                    <a:lnTo>
                      <a:pt x="184" y="72"/>
                    </a:lnTo>
                    <a:lnTo>
                      <a:pt x="174" y="64"/>
                    </a:lnTo>
                    <a:lnTo>
                      <a:pt x="158" y="50"/>
                    </a:lnTo>
                    <a:lnTo>
                      <a:pt x="120" y="22"/>
                    </a:lnTo>
                    <a:lnTo>
                      <a:pt x="88" y="4"/>
                    </a:lnTo>
                    <a:lnTo>
                      <a:pt x="80" y="0"/>
                    </a:lnTo>
                    <a:lnTo>
                      <a:pt x="80" y="2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90" y="16"/>
                    </a:lnTo>
                    <a:lnTo>
                      <a:pt x="94" y="28"/>
                    </a:lnTo>
                    <a:lnTo>
                      <a:pt x="96" y="38"/>
                    </a:lnTo>
                    <a:lnTo>
                      <a:pt x="98" y="48"/>
                    </a:lnTo>
                    <a:lnTo>
                      <a:pt x="96" y="64"/>
                    </a:lnTo>
                    <a:lnTo>
                      <a:pt x="94" y="70"/>
                    </a:lnTo>
                    <a:lnTo>
                      <a:pt x="94" y="70"/>
                    </a:lnTo>
                    <a:lnTo>
                      <a:pt x="88" y="68"/>
                    </a:lnTo>
                    <a:lnTo>
                      <a:pt x="80" y="66"/>
                    </a:lnTo>
                    <a:lnTo>
                      <a:pt x="70" y="68"/>
                    </a:lnTo>
                    <a:lnTo>
                      <a:pt x="58" y="72"/>
                    </a:lnTo>
                    <a:lnTo>
                      <a:pt x="48" y="82"/>
                    </a:lnTo>
                    <a:lnTo>
                      <a:pt x="44" y="88"/>
                    </a:lnTo>
                    <a:lnTo>
                      <a:pt x="38" y="96"/>
                    </a:lnTo>
                    <a:lnTo>
                      <a:pt x="34" y="106"/>
                    </a:lnTo>
                    <a:lnTo>
                      <a:pt x="30" y="118"/>
                    </a:lnTo>
                    <a:lnTo>
                      <a:pt x="30" y="118"/>
                    </a:lnTo>
                    <a:lnTo>
                      <a:pt x="26" y="138"/>
                    </a:lnTo>
                    <a:lnTo>
                      <a:pt x="24" y="154"/>
                    </a:lnTo>
                    <a:lnTo>
                      <a:pt x="24" y="180"/>
                    </a:lnTo>
                    <a:lnTo>
                      <a:pt x="24" y="194"/>
                    </a:lnTo>
                    <a:lnTo>
                      <a:pt x="24" y="202"/>
                    </a:lnTo>
                    <a:lnTo>
                      <a:pt x="24" y="202"/>
                    </a:lnTo>
                    <a:lnTo>
                      <a:pt x="22" y="204"/>
                    </a:lnTo>
                    <a:lnTo>
                      <a:pt x="20" y="204"/>
                    </a:lnTo>
                    <a:lnTo>
                      <a:pt x="20" y="202"/>
                    </a:lnTo>
                    <a:lnTo>
                      <a:pt x="20" y="202"/>
                    </a:lnTo>
                    <a:lnTo>
                      <a:pt x="16" y="194"/>
                    </a:lnTo>
                    <a:lnTo>
                      <a:pt x="0" y="146"/>
                    </a:lnTo>
                    <a:lnTo>
                      <a:pt x="0" y="662"/>
                    </a:lnTo>
                    <a:lnTo>
                      <a:pt x="0" y="662"/>
                    </a:lnTo>
                    <a:lnTo>
                      <a:pt x="12" y="650"/>
                    </a:lnTo>
                    <a:lnTo>
                      <a:pt x="30" y="636"/>
                    </a:lnTo>
                    <a:lnTo>
                      <a:pt x="52" y="620"/>
                    </a:lnTo>
                    <a:lnTo>
                      <a:pt x="80" y="606"/>
                    </a:lnTo>
                    <a:lnTo>
                      <a:pt x="80" y="606"/>
                    </a:lnTo>
                    <a:lnTo>
                      <a:pt x="90" y="600"/>
                    </a:lnTo>
                    <a:lnTo>
                      <a:pt x="100" y="594"/>
                    </a:lnTo>
                    <a:lnTo>
                      <a:pt x="108" y="586"/>
                    </a:lnTo>
                    <a:lnTo>
                      <a:pt x="114" y="578"/>
                    </a:lnTo>
                    <a:lnTo>
                      <a:pt x="126" y="560"/>
                    </a:lnTo>
                    <a:lnTo>
                      <a:pt x="132" y="542"/>
                    </a:lnTo>
                    <a:lnTo>
                      <a:pt x="138" y="524"/>
                    </a:lnTo>
                    <a:lnTo>
                      <a:pt x="142" y="508"/>
                    </a:lnTo>
                    <a:lnTo>
                      <a:pt x="144" y="484"/>
                    </a:lnTo>
                    <a:lnTo>
                      <a:pt x="144" y="484"/>
                    </a:lnTo>
                    <a:lnTo>
                      <a:pt x="188" y="518"/>
                    </a:lnTo>
                    <a:lnTo>
                      <a:pt x="220" y="544"/>
                    </a:lnTo>
                    <a:lnTo>
                      <a:pt x="254" y="576"/>
                    </a:lnTo>
                    <a:lnTo>
                      <a:pt x="286" y="610"/>
                    </a:lnTo>
                    <a:lnTo>
                      <a:pt x="300" y="626"/>
                    </a:lnTo>
                    <a:lnTo>
                      <a:pt x="312" y="644"/>
                    </a:lnTo>
                    <a:lnTo>
                      <a:pt x="322" y="662"/>
                    </a:lnTo>
                    <a:lnTo>
                      <a:pt x="330" y="678"/>
                    </a:lnTo>
                    <a:lnTo>
                      <a:pt x="336" y="694"/>
                    </a:lnTo>
                    <a:lnTo>
                      <a:pt x="336" y="710"/>
                    </a:lnTo>
                    <a:lnTo>
                      <a:pt x="336" y="710"/>
                    </a:lnTo>
                    <a:lnTo>
                      <a:pt x="336" y="712"/>
                    </a:lnTo>
                    <a:lnTo>
                      <a:pt x="336" y="716"/>
                    </a:lnTo>
                    <a:lnTo>
                      <a:pt x="340" y="718"/>
                    </a:lnTo>
                    <a:lnTo>
                      <a:pt x="346" y="718"/>
                    </a:lnTo>
                    <a:lnTo>
                      <a:pt x="346" y="718"/>
                    </a:lnTo>
                    <a:lnTo>
                      <a:pt x="352" y="716"/>
                    </a:lnTo>
                    <a:lnTo>
                      <a:pt x="362" y="710"/>
                    </a:lnTo>
                    <a:lnTo>
                      <a:pt x="368" y="706"/>
                    </a:lnTo>
                    <a:lnTo>
                      <a:pt x="372" y="698"/>
                    </a:lnTo>
                    <a:lnTo>
                      <a:pt x="376" y="690"/>
                    </a:lnTo>
                    <a:lnTo>
                      <a:pt x="376" y="680"/>
                    </a:lnTo>
                    <a:lnTo>
                      <a:pt x="376" y="680"/>
                    </a:lnTo>
                    <a:lnTo>
                      <a:pt x="378" y="674"/>
                    </a:lnTo>
                    <a:lnTo>
                      <a:pt x="380" y="670"/>
                    </a:lnTo>
                    <a:lnTo>
                      <a:pt x="382" y="666"/>
                    </a:lnTo>
                    <a:lnTo>
                      <a:pt x="380" y="658"/>
                    </a:lnTo>
                    <a:lnTo>
                      <a:pt x="380" y="658"/>
                    </a:lnTo>
                    <a:lnTo>
                      <a:pt x="372" y="644"/>
                    </a:lnTo>
                    <a:lnTo>
                      <a:pt x="358" y="626"/>
                    </a:lnTo>
                    <a:lnTo>
                      <a:pt x="340" y="606"/>
                    </a:lnTo>
                    <a:lnTo>
                      <a:pt x="318" y="582"/>
                    </a:lnTo>
                    <a:lnTo>
                      <a:pt x="290" y="554"/>
                    </a:lnTo>
                    <a:lnTo>
                      <a:pt x="256" y="524"/>
                    </a:lnTo>
                    <a:lnTo>
                      <a:pt x="170" y="452"/>
                    </a:lnTo>
                    <a:lnTo>
                      <a:pt x="170" y="452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18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23"/>
              <p:cNvSpPr>
                <a:spLocks noChangeAspect="1"/>
              </p:cNvSpPr>
              <p:nvPr/>
            </p:nvSpPr>
            <p:spPr bwMode="auto">
              <a:xfrm>
                <a:off x="8551334" y="6180666"/>
                <a:ext cx="592666" cy="677333"/>
              </a:xfrm>
              <a:custGeom>
                <a:avLst/>
                <a:gdLst>
                  <a:gd name="T0" fmla="*/ 536 w 560"/>
                  <a:gd name="T1" fmla="*/ 100 h 640"/>
                  <a:gd name="T2" fmla="*/ 496 w 560"/>
                  <a:gd name="T3" fmla="*/ 106 h 640"/>
                  <a:gd name="T4" fmla="*/ 456 w 560"/>
                  <a:gd name="T5" fmla="*/ 118 h 640"/>
                  <a:gd name="T6" fmla="*/ 438 w 560"/>
                  <a:gd name="T7" fmla="*/ 110 h 640"/>
                  <a:gd name="T8" fmla="*/ 436 w 560"/>
                  <a:gd name="T9" fmla="*/ 82 h 640"/>
                  <a:gd name="T10" fmla="*/ 428 w 560"/>
                  <a:gd name="T11" fmla="*/ 76 h 640"/>
                  <a:gd name="T12" fmla="*/ 360 w 560"/>
                  <a:gd name="T13" fmla="*/ 146 h 640"/>
                  <a:gd name="T14" fmla="*/ 328 w 560"/>
                  <a:gd name="T15" fmla="*/ 192 h 640"/>
                  <a:gd name="T16" fmla="*/ 290 w 560"/>
                  <a:gd name="T17" fmla="*/ 108 h 640"/>
                  <a:gd name="T18" fmla="*/ 274 w 560"/>
                  <a:gd name="T19" fmla="*/ 38 h 640"/>
                  <a:gd name="T20" fmla="*/ 280 w 560"/>
                  <a:gd name="T21" fmla="*/ 6 h 640"/>
                  <a:gd name="T22" fmla="*/ 280 w 560"/>
                  <a:gd name="T23" fmla="*/ 2 h 640"/>
                  <a:gd name="T24" fmla="*/ 262 w 560"/>
                  <a:gd name="T25" fmla="*/ 0 h 640"/>
                  <a:gd name="T26" fmla="*/ 248 w 560"/>
                  <a:gd name="T27" fmla="*/ 14 h 640"/>
                  <a:gd name="T28" fmla="*/ 244 w 560"/>
                  <a:gd name="T29" fmla="*/ 18 h 640"/>
                  <a:gd name="T30" fmla="*/ 240 w 560"/>
                  <a:gd name="T31" fmla="*/ 26 h 640"/>
                  <a:gd name="T32" fmla="*/ 254 w 560"/>
                  <a:gd name="T33" fmla="*/ 88 h 640"/>
                  <a:gd name="T34" fmla="*/ 304 w 560"/>
                  <a:gd name="T35" fmla="*/ 204 h 640"/>
                  <a:gd name="T36" fmla="*/ 222 w 560"/>
                  <a:gd name="T37" fmla="*/ 206 h 640"/>
                  <a:gd name="T38" fmla="*/ 136 w 560"/>
                  <a:gd name="T39" fmla="*/ 224 h 640"/>
                  <a:gd name="T40" fmla="*/ 164 w 560"/>
                  <a:gd name="T41" fmla="*/ 234 h 640"/>
                  <a:gd name="T42" fmla="*/ 178 w 560"/>
                  <a:gd name="T43" fmla="*/ 254 h 640"/>
                  <a:gd name="T44" fmla="*/ 166 w 560"/>
                  <a:gd name="T45" fmla="*/ 272 h 640"/>
                  <a:gd name="T46" fmla="*/ 122 w 560"/>
                  <a:gd name="T47" fmla="*/ 300 h 640"/>
                  <a:gd name="T48" fmla="*/ 90 w 560"/>
                  <a:gd name="T49" fmla="*/ 348 h 640"/>
                  <a:gd name="T50" fmla="*/ 22 w 560"/>
                  <a:gd name="T51" fmla="*/ 414 h 640"/>
                  <a:gd name="T52" fmla="*/ 0 w 560"/>
                  <a:gd name="T53" fmla="*/ 430 h 640"/>
                  <a:gd name="T54" fmla="*/ 102 w 560"/>
                  <a:gd name="T55" fmla="*/ 404 h 640"/>
                  <a:gd name="T56" fmla="*/ 136 w 560"/>
                  <a:gd name="T57" fmla="*/ 406 h 640"/>
                  <a:gd name="T58" fmla="*/ 152 w 560"/>
                  <a:gd name="T59" fmla="*/ 418 h 640"/>
                  <a:gd name="T60" fmla="*/ 156 w 560"/>
                  <a:gd name="T61" fmla="*/ 438 h 640"/>
                  <a:gd name="T62" fmla="*/ 138 w 560"/>
                  <a:gd name="T63" fmla="*/ 486 h 640"/>
                  <a:gd name="T64" fmla="*/ 90 w 560"/>
                  <a:gd name="T65" fmla="*/ 550 h 640"/>
                  <a:gd name="T66" fmla="*/ 126 w 560"/>
                  <a:gd name="T67" fmla="*/ 542 h 640"/>
                  <a:gd name="T68" fmla="*/ 158 w 560"/>
                  <a:gd name="T69" fmla="*/ 550 h 640"/>
                  <a:gd name="T70" fmla="*/ 170 w 560"/>
                  <a:gd name="T71" fmla="*/ 572 h 640"/>
                  <a:gd name="T72" fmla="*/ 168 w 560"/>
                  <a:gd name="T73" fmla="*/ 626 h 640"/>
                  <a:gd name="T74" fmla="*/ 186 w 560"/>
                  <a:gd name="T75" fmla="*/ 626 h 640"/>
                  <a:gd name="T76" fmla="*/ 280 w 560"/>
                  <a:gd name="T77" fmla="*/ 640 h 640"/>
                  <a:gd name="T78" fmla="*/ 310 w 560"/>
                  <a:gd name="T79" fmla="*/ 628 h 640"/>
                  <a:gd name="T80" fmla="*/ 322 w 560"/>
                  <a:gd name="T81" fmla="*/ 628 h 640"/>
                  <a:gd name="T82" fmla="*/ 330 w 560"/>
                  <a:gd name="T83" fmla="*/ 580 h 640"/>
                  <a:gd name="T84" fmla="*/ 346 w 560"/>
                  <a:gd name="T85" fmla="*/ 526 h 640"/>
                  <a:gd name="T86" fmla="*/ 354 w 560"/>
                  <a:gd name="T87" fmla="*/ 526 h 640"/>
                  <a:gd name="T88" fmla="*/ 358 w 560"/>
                  <a:gd name="T89" fmla="*/ 534 h 640"/>
                  <a:gd name="T90" fmla="*/ 364 w 560"/>
                  <a:gd name="T91" fmla="*/ 584 h 640"/>
                  <a:gd name="T92" fmla="*/ 424 w 560"/>
                  <a:gd name="T93" fmla="*/ 640 h 640"/>
                  <a:gd name="T94" fmla="*/ 438 w 560"/>
                  <a:gd name="T95" fmla="*/ 624 h 640"/>
                  <a:gd name="T96" fmla="*/ 458 w 560"/>
                  <a:gd name="T97" fmla="*/ 622 h 640"/>
                  <a:gd name="T98" fmla="*/ 474 w 560"/>
                  <a:gd name="T99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60" h="640">
                    <a:moveTo>
                      <a:pt x="560" y="100"/>
                    </a:moveTo>
                    <a:lnTo>
                      <a:pt x="560" y="100"/>
                    </a:lnTo>
                    <a:lnTo>
                      <a:pt x="536" y="100"/>
                    </a:lnTo>
                    <a:lnTo>
                      <a:pt x="512" y="98"/>
                    </a:lnTo>
                    <a:lnTo>
                      <a:pt x="512" y="98"/>
                    </a:lnTo>
                    <a:lnTo>
                      <a:pt x="496" y="106"/>
                    </a:lnTo>
                    <a:lnTo>
                      <a:pt x="480" y="114"/>
                    </a:lnTo>
                    <a:lnTo>
                      <a:pt x="464" y="118"/>
                    </a:lnTo>
                    <a:lnTo>
                      <a:pt x="456" y="118"/>
                    </a:lnTo>
                    <a:lnTo>
                      <a:pt x="448" y="118"/>
                    </a:lnTo>
                    <a:lnTo>
                      <a:pt x="442" y="116"/>
                    </a:lnTo>
                    <a:lnTo>
                      <a:pt x="438" y="110"/>
                    </a:lnTo>
                    <a:lnTo>
                      <a:pt x="436" y="104"/>
                    </a:lnTo>
                    <a:lnTo>
                      <a:pt x="434" y="94"/>
                    </a:lnTo>
                    <a:lnTo>
                      <a:pt x="436" y="82"/>
                    </a:lnTo>
                    <a:lnTo>
                      <a:pt x="442" y="66"/>
                    </a:lnTo>
                    <a:lnTo>
                      <a:pt x="442" y="66"/>
                    </a:lnTo>
                    <a:lnTo>
                      <a:pt x="428" y="76"/>
                    </a:lnTo>
                    <a:lnTo>
                      <a:pt x="396" y="106"/>
                    </a:lnTo>
                    <a:lnTo>
                      <a:pt x="378" y="126"/>
                    </a:lnTo>
                    <a:lnTo>
                      <a:pt x="360" y="146"/>
                    </a:lnTo>
                    <a:lnTo>
                      <a:pt x="342" y="170"/>
                    </a:lnTo>
                    <a:lnTo>
                      <a:pt x="328" y="192"/>
                    </a:lnTo>
                    <a:lnTo>
                      <a:pt x="328" y="192"/>
                    </a:lnTo>
                    <a:lnTo>
                      <a:pt x="312" y="160"/>
                    </a:lnTo>
                    <a:lnTo>
                      <a:pt x="300" y="134"/>
                    </a:lnTo>
                    <a:lnTo>
                      <a:pt x="290" y="108"/>
                    </a:lnTo>
                    <a:lnTo>
                      <a:pt x="280" y="80"/>
                    </a:lnTo>
                    <a:lnTo>
                      <a:pt x="276" y="52"/>
                    </a:lnTo>
                    <a:lnTo>
                      <a:pt x="274" y="38"/>
                    </a:lnTo>
                    <a:lnTo>
                      <a:pt x="274" y="26"/>
                    </a:lnTo>
                    <a:lnTo>
                      <a:pt x="276" y="16"/>
                    </a:lnTo>
                    <a:lnTo>
                      <a:pt x="280" y="6"/>
                    </a:lnTo>
                    <a:lnTo>
                      <a:pt x="280" y="6"/>
                    </a:lnTo>
                    <a:lnTo>
                      <a:pt x="282" y="4"/>
                    </a:lnTo>
                    <a:lnTo>
                      <a:pt x="280" y="2"/>
                    </a:lnTo>
                    <a:lnTo>
                      <a:pt x="280" y="0"/>
                    </a:lnTo>
                    <a:lnTo>
                      <a:pt x="262" y="0"/>
                    </a:lnTo>
                    <a:lnTo>
                      <a:pt x="262" y="0"/>
                    </a:lnTo>
                    <a:lnTo>
                      <a:pt x="254" y="4"/>
                    </a:lnTo>
                    <a:lnTo>
                      <a:pt x="252" y="8"/>
                    </a:lnTo>
                    <a:lnTo>
                      <a:pt x="248" y="14"/>
                    </a:lnTo>
                    <a:lnTo>
                      <a:pt x="248" y="14"/>
                    </a:lnTo>
                    <a:lnTo>
                      <a:pt x="246" y="16"/>
                    </a:lnTo>
                    <a:lnTo>
                      <a:pt x="244" y="18"/>
                    </a:lnTo>
                    <a:lnTo>
                      <a:pt x="242" y="20"/>
                    </a:lnTo>
                    <a:lnTo>
                      <a:pt x="240" y="26"/>
                    </a:lnTo>
                    <a:lnTo>
                      <a:pt x="240" y="26"/>
                    </a:lnTo>
                    <a:lnTo>
                      <a:pt x="240" y="36"/>
                    </a:lnTo>
                    <a:lnTo>
                      <a:pt x="244" y="50"/>
                    </a:lnTo>
                    <a:lnTo>
                      <a:pt x="254" y="88"/>
                    </a:lnTo>
                    <a:lnTo>
                      <a:pt x="274" y="138"/>
                    </a:lnTo>
                    <a:lnTo>
                      <a:pt x="304" y="204"/>
                    </a:lnTo>
                    <a:lnTo>
                      <a:pt x="304" y="204"/>
                    </a:lnTo>
                    <a:lnTo>
                      <a:pt x="278" y="202"/>
                    </a:lnTo>
                    <a:lnTo>
                      <a:pt x="250" y="204"/>
                    </a:lnTo>
                    <a:lnTo>
                      <a:pt x="222" y="206"/>
                    </a:lnTo>
                    <a:lnTo>
                      <a:pt x="196" y="210"/>
                    </a:lnTo>
                    <a:lnTo>
                      <a:pt x="154" y="220"/>
                    </a:lnTo>
                    <a:lnTo>
                      <a:pt x="136" y="224"/>
                    </a:lnTo>
                    <a:lnTo>
                      <a:pt x="136" y="224"/>
                    </a:lnTo>
                    <a:lnTo>
                      <a:pt x="152" y="230"/>
                    </a:lnTo>
                    <a:lnTo>
                      <a:pt x="164" y="234"/>
                    </a:lnTo>
                    <a:lnTo>
                      <a:pt x="172" y="242"/>
                    </a:lnTo>
                    <a:lnTo>
                      <a:pt x="176" y="248"/>
                    </a:lnTo>
                    <a:lnTo>
                      <a:pt x="178" y="254"/>
                    </a:lnTo>
                    <a:lnTo>
                      <a:pt x="176" y="260"/>
                    </a:lnTo>
                    <a:lnTo>
                      <a:pt x="172" y="266"/>
                    </a:lnTo>
                    <a:lnTo>
                      <a:pt x="166" y="272"/>
                    </a:lnTo>
                    <a:lnTo>
                      <a:pt x="154" y="284"/>
                    </a:lnTo>
                    <a:lnTo>
                      <a:pt x="138" y="292"/>
                    </a:lnTo>
                    <a:lnTo>
                      <a:pt x="122" y="300"/>
                    </a:lnTo>
                    <a:lnTo>
                      <a:pt x="122" y="300"/>
                    </a:lnTo>
                    <a:lnTo>
                      <a:pt x="108" y="326"/>
                    </a:lnTo>
                    <a:lnTo>
                      <a:pt x="90" y="348"/>
                    </a:lnTo>
                    <a:lnTo>
                      <a:pt x="72" y="368"/>
                    </a:lnTo>
                    <a:lnTo>
                      <a:pt x="54" y="386"/>
                    </a:lnTo>
                    <a:lnTo>
                      <a:pt x="22" y="414"/>
                    </a:lnTo>
                    <a:lnTo>
                      <a:pt x="0" y="428"/>
                    </a:lnTo>
                    <a:lnTo>
                      <a:pt x="0" y="430"/>
                    </a:lnTo>
                    <a:lnTo>
                      <a:pt x="0" y="430"/>
                    </a:lnTo>
                    <a:lnTo>
                      <a:pt x="48" y="414"/>
                    </a:lnTo>
                    <a:lnTo>
                      <a:pt x="86" y="406"/>
                    </a:lnTo>
                    <a:lnTo>
                      <a:pt x="102" y="404"/>
                    </a:lnTo>
                    <a:lnTo>
                      <a:pt x="116" y="404"/>
                    </a:lnTo>
                    <a:lnTo>
                      <a:pt x="126" y="404"/>
                    </a:lnTo>
                    <a:lnTo>
                      <a:pt x="136" y="406"/>
                    </a:lnTo>
                    <a:lnTo>
                      <a:pt x="144" y="410"/>
                    </a:lnTo>
                    <a:lnTo>
                      <a:pt x="148" y="414"/>
                    </a:lnTo>
                    <a:lnTo>
                      <a:pt x="152" y="418"/>
                    </a:lnTo>
                    <a:lnTo>
                      <a:pt x="156" y="424"/>
                    </a:lnTo>
                    <a:lnTo>
                      <a:pt x="156" y="430"/>
                    </a:lnTo>
                    <a:lnTo>
                      <a:pt x="156" y="438"/>
                    </a:lnTo>
                    <a:lnTo>
                      <a:pt x="154" y="454"/>
                    </a:lnTo>
                    <a:lnTo>
                      <a:pt x="146" y="470"/>
                    </a:lnTo>
                    <a:lnTo>
                      <a:pt x="138" y="486"/>
                    </a:lnTo>
                    <a:lnTo>
                      <a:pt x="116" y="518"/>
                    </a:lnTo>
                    <a:lnTo>
                      <a:pt x="98" y="540"/>
                    </a:lnTo>
                    <a:lnTo>
                      <a:pt x="90" y="550"/>
                    </a:lnTo>
                    <a:lnTo>
                      <a:pt x="90" y="550"/>
                    </a:lnTo>
                    <a:lnTo>
                      <a:pt x="110" y="544"/>
                    </a:lnTo>
                    <a:lnTo>
                      <a:pt x="126" y="542"/>
                    </a:lnTo>
                    <a:lnTo>
                      <a:pt x="138" y="542"/>
                    </a:lnTo>
                    <a:lnTo>
                      <a:pt x="148" y="544"/>
                    </a:lnTo>
                    <a:lnTo>
                      <a:pt x="158" y="550"/>
                    </a:lnTo>
                    <a:lnTo>
                      <a:pt x="164" y="556"/>
                    </a:lnTo>
                    <a:lnTo>
                      <a:pt x="168" y="564"/>
                    </a:lnTo>
                    <a:lnTo>
                      <a:pt x="170" y="572"/>
                    </a:lnTo>
                    <a:lnTo>
                      <a:pt x="172" y="592"/>
                    </a:lnTo>
                    <a:lnTo>
                      <a:pt x="172" y="608"/>
                    </a:lnTo>
                    <a:lnTo>
                      <a:pt x="168" y="626"/>
                    </a:lnTo>
                    <a:lnTo>
                      <a:pt x="168" y="626"/>
                    </a:lnTo>
                    <a:lnTo>
                      <a:pt x="178" y="624"/>
                    </a:lnTo>
                    <a:lnTo>
                      <a:pt x="186" y="626"/>
                    </a:lnTo>
                    <a:lnTo>
                      <a:pt x="192" y="632"/>
                    </a:lnTo>
                    <a:lnTo>
                      <a:pt x="198" y="640"/>
                    </a:lnTo>
                    <a:lnTo>
                      <a:pt x="280" y="640"/>
                    </a:lnTo>
                    <a:lnTo>
                      <a:pt x="280" y="640"/>
                    </a:lnTo>
                    <a:lnTo>
                      <a:pt x="296" y="632"/>
                    </a:lnTo>
                    <a:lnTo>
                      <a:pt x="310" y="628"/>
                    </a:lnTo>
                    <a:lnTo>
                      <a:pt x="320" y="628"/>
                    </a:lnTo>
                    <a:lnTo>
                      <a:pt x="322" y="628"/>
                    </a:lnTo>
                    <a:lnTo>
                      <a:pt x="322" y="628"/>
                    </a:lnTo>
                    <a:lnTo>
                      <a:pt x="322" y="620"/>
                    </a:lnTo>
                    <a:lnTo>
                      <a:pt x="324" y="608"/>
                    </a:lnTo>
                    <a:lnTo>
                      <a:pt x="330" y="580"/>
                    </a:lnTo>
                    <a:lnTo>
                      <a:pt x="344" y="530"/>
                    </a:lnTo>
                    <a:lnTo>
                      <a:pt x="344" y="530"/>
                    </a:lnTo>
                    <a:lnTo>
                      <a:pt x="346" y="526"/>
                    </a:lnTo>
                    <a:lnTo>
                      <a:pt x="348" y="522"/>
                    </a:lnTo>
                    <a:lnTo>
                      <a:pt x="352" y="524"/>
                    </a:lnTo>
                    <a:lnTo>
                      <a:pt x="354" y="526"/>
                    </a:lnTo>
                    <a:lnTo>
                      <a:pt x="356" y="530"/>
                    </a:lnTo>
                    <a:lnTo>
                      <a:pt x="358" y="534"/>
                    </a:lnTo>
                    <a:lnTo>
                      <a:pt x="358" y="534"/>
                    </a:lnTo>
                    <a:lnTo>
                      <a:pt x="358" y="544"/>
                    </a:lnTo>
                    <a:lnTo>
                      <a:pt x="358" y="556"/>
                    </a:lnTo>
                    <a:lnTo>
                      <a:pt x="364" y="584"/>
                    </a:lnTo>
                    <a:lnTo>
                      <a:pt x="372" y="612"/>
                    </a:lnTo>
                    <a:lnTo>
                      <a:pt x="382" y="640"/>
                    </a:lnTo>
                    <a:lnTo>
                      <a:pt x="424" y="640"/>
                    </a:lnTo>
                    <a:lnTo>
                      <a:pt x="424" y="640"/>
                    </a:lnTo>
                    <a:lnTo>
                      <a:pt x="432" y="630"/>
                    </a:lnTo>
                    <a:lnTo>
                      <a:pt x="438" y="624"/>
                    </a:lnTo>
                    <a:lnTo>
                      <a:pt x="446" y="620"/>
                    </a:lnTo>
                    <a:lnTo>
                      <a:pt x="452" y="620"/>
                    </a:lnTo>
                    <a:lnTo>
                      <a:pt x="458" y="622"/>
                    </a:lnTo>
                    <a:lnTo>
                      <a:pt x="464" y="628"/>
                    </a:lnTo>
                    <a:lnTo>
                      <a:pt x="470" y="632"/>
                    </a:lnTo>
                    <a:lnTo>
                      <a:pt x="474" y="640"/>
                    </a:lnTo>
                    <a:lnTo>
                      <a:pt x="560" y="640"/>
                    </a:lnTo>
                    <a:lnTo>
                      <a:pt x="560" y="100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15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4" name="Group 200"/>
            <p:cNvGrpSpPr/>
            <p:nvPr/>
          </p:nvGrpSpPr>
          <p:grpSpPr>
            <a:xfrm>
              <a:off x="-17347" y="0"/>
              <a:ext cx="9161347" cy="6857992"/>
              <a:chOff x="-17347" y="0"/>
              <a:chExt cx="9161347" cy="6857992"/>
            </a:xfrm>
          </p:grpSpPr>
          <p:sp>
            <p:nvSpPr>
              <p:cNvPr id="65" name="Freeform 16"/>
              <p:cNvSpPr>
                <a:spLocks noChangeAspect="1"/>
              </p:cNvSpPr>
              <p:nvPr/>
            </p:nvSpPr>
            <p:spPr bwMode="auto">
              <a:xfrm rot="9111631">
                <a:off x="7788433" y="1465582"/>
                <a:ext cx="1285378" cy="1966190"/>
              </a:xfrm>
              <a:custGeom>
                <a:avLst/>
                <a:gdLst/>
                <a:ahLst/>
                <a:cxnLst>
                  <a:cxn ang="0">
                    <a:pos x="942" y="650"/>
                  </a:cxn>
                  <a:cxn ang="0">
                    <a:pos x="932" y="564"/>
                  </a:cxn>
                  <a:cxn ang="0">
                    <a:pos x="906" y="552"/>
                  </a:cxn>
                  <a:cxn ang="0">
                    <a:pos x="752" y="596"/>
                  </a:cxn>
                  <a:cxn ang="0">
                    <a:pos x="706" y="618"/>
                  </a:cxn>
                  <a:cxn ang="0">
                    <a:pos x="654" y="660"/>
                  </a:cxn>
                  <a:cxn ang="0">
                    <a:pos x="650" y="654"/>
                  </a:cxn>
                  <a:cxn ang="0">
                    <a:pos x="744" y="506"/>
                  </a:cxn>
                  <a:cxn ang="0">
                    <a:pos x="744" y="390"/>
                  </a:cxn>
                  <a:cxn ang="0">
                    <a:pos x="702" y="264"/>
                  </a:cxn>
                  <a:cxn ang="0">
                    <a:pos x="594" y="224"/>
                  </a:cxn>
                  <a:cxn ang="0">
                    <a:pos x="498" y="116"/>
                  </a:cxn>
                  <a:cxn ang="0">
                    <a:pos x="472" y="8"/>
                  </a:cxn>
                  <a:cxn ang="0">
                    <a:pos x="470" y="8"/>
                  </a:cxn>
                  <a:cxn ang="0">
                    <a:pos x="444" y="116"/>
                  </a:cxn>
                  <a:cxn ang="0">
                    <a:pos x="350" y="224"/>
                  </a:cxn>
                  <a:cxn ang="0">
                    <a:pos x="240" y="264"/>
                  </a:cxn>
                  <a:cxn ang="0">
                    <a:pos x="198" y="390"/>
                  </a:cxn>
                  <a:cxn ang="0">
                    <a:pos x="198" y="506"/>
                  </a:cxn>
                  <a:cxn ang="0">
                    <a:pos x="292" y="654"/>
                  </a:cxn>
                  <a:cxn ang="0">
                    <a:pos x="288" y="660"/>
                  </a:cxn>
                  <a:cxn ang="0">
                    <a:pos x="240" y="622"/>
                  </a:cxn>
                  <a:cxn ang="0">
                    <a:pos x="180" y="592"/>
                  </a:cxn>
                  <a:cxn ang="0">
                    <a:pos x="30" y="552"/>
                  </a:cxn>
                  <a:cxn ang="0">
                    <a:pos x="8" y="576"/>
                  </a:cxn>
                  <a:cxn ang="0">
                    <a:pos x="8" y="692"/>
                  </a:cxn>
                  <a:cxn ang="0">
                    <a:pos x="22" y="740"/>
                  </a:cxn>
                  <a:cxn ang="0">
                    <a:pos x="52" y="782"/>
                  </a:cxn>
                  <a:cxn ang="0">
                    <a:pos x="88" y="804"/>
                  </a:cxn>
                  <a:cxn ang="0">
                    <a:pos x="150" y="840"/>
                  </a:cxn>
                  <a:cxn ang="0">
                    <a:pos x="178" y="912"/>
                  </a:cxn>
                  <a:cxn ang="0">
                    <a:pos x="106" y="1008"/>
                  </a:cxn>
                  <a:cxn ang="0">
                    <a:pos x="174" y="1016"/>
                  </a:cxn>
                  <a:cxn ang="0">
                    <a:pos x="274" y="1056"/>
                  </a:cxn>
                  <a:cxn ang="0">
                    <a:pos x="346" y="1062"/>
                  </a:cxn>
                  <a:cxn ang="0">
                    <a:pos x="444" y="1020"/>
                  </a:cxn>
                  <a:cxn ang="0">
                    <a:pos x="430" y="1246"/>
                  </a:cxn>
                  <a:cxn ang="0">
                    <a:pos x="386" y="1382"/>
                  </a:cxn>
                  <a:cxn ang="0">
                    <a:pos x="352" y="1416"/>
                  </a:cxn>
                  <a:cxn ang="0">
                    <a:pos x="354" y="1432"/>
                  </a:cxn>
                  <a:cxn ang="0">
                    <a:pos x="386" y="1444"/>
                  </a:cxn>
                  <a:cxn ang="0">
                    <a:pos x="428" y="1430"/>
                  </a:cxn>
                  <a:cxn ang="0">
                    <a:pos x="448" y="1418"/>
                  </a:cxn>
                  <a:cxn ang="0">
                    <a:pos x="488" y="1236"/>
                  </a:cxn>
                  <a:cxn ang="0">
                    <a:pos x="516" y="1030"/>
                  </a:cxn>
                  <a:cxn ang="0">
                    <a:pos x="616" y="1064"/>
                  </a:cxn>
                  <a:cxn ang="0">
                    <a:pos x="682" y="1050"/>
                  </a:cxn>
                  <a:cxn ang="0">
                    <a:pos x="790" y="1012"/>
                  </a:cxn>
                  <a:cxn ang="0">
                    <a:pos x="810" y="988"/>
                  </a:cxn>
                  <a:cxn ang="0">
                    <a:pos x="764" y="896"/>
                  </a:cxn>
                  <a:cxn ang="0">
                    <a:pos x="804" y="830"/>
                  </a:cxn>
                  <a:cxn ang="0">
                    <a:pos x="868" y="798"/>
                  </a:cxn>
                  <a:cxn ang="0">
                    <a:pos x="902" y="772"/>
                  </a:cxn>
                  <a:cxn ang="0">
                    <a:pos x="924" y="732"/>
                  </a:cxn>
                </a:cxnLst>
                <a:rect l="0" t="0" r="r" b="b"/>
                <a:pathLst>
                  <a:path w="944" h="1444">
                    <a:moveTo>
                      <a:pt x="924" y="732"/>
                    </a:moveTo>
                    <a:lnTo>
                      <a:pt x="924" y="732"/>
                    </a:lnTo>
                    <a:lnTo>
                      <a:pt x="932" y="706"/>
                    </a:lnTo>
                    <a:lnTo>
                      <a:pt x="938" y="678"/>
                    </a:lnTo>
                    <a:lnTo>
                      <a:pt x="942" y="650"/>
                    </a:lnTo>
                    <a:lnTo>
                      <a:pt x="944" y="622"/>
                    </a:lnTo>
                    <a:lnTo>
                      <a:pt x="942" y="598"/>
                    </a:lnTo>
                    <a:lnTo>
                      <a:pt x="938" y="578"/>
                    </a:lnTo>
                    <a:lnTo>
                      <a:pt x="934" y="570"/>
                    </a:lnTo>
                    <a:lnTo>
                      <a:pt x="932" y="564"/>
                    </a:lnTo>
                    <a:lnTo>
                      <a:pt x="926" y="558"/>
                    </a:lnTo>
                    <a:lnTo>
                      <a:pt x="922" y="556"/>
                    </a:lnTo>
                    <a:lnTo>
                      <a:pt x="922" y="556"/>
                    </a:lnTo>
                    <a:lnTo>
                      <a:pt x="916" y="554"/>
                    </a:lnTo>
                    <a:lnTo>
                      <a:pt x="906" y="552"/>
                    </a:lnTo>
                    <a:lnTo>
                      <a:pt x="886" y="554"/>
                    </a:lnTo>
                    <a:lnTo>
                      <a:pt x="862" y="558"/>
                    </a:lnTo>
                    <a:lnTo>
                      <a:pt x="838" y="566"/>
                    </a:lnTo>
                    <a:lnTo>
                      <a:pt x="788" y="582"/>
                    </a:lnTo>
                    <a:lnTo>
                      <a:pt x="752" y="596"/>
                    </a:lnTo>
                    <a:lnTo>
                      <a:pt x="752" y="596"/>
                    </a:lnTo>
                    <a:lnTo>
                      <a:pt x="750" y="596"/>
                    </a:lnTo>
                    <a:lnTo>
                      <a:pt x="750" y="596"/>
                    </a:lnTo>
                    <a:lnTo>
                      <a:pt x="726" y="608"/>
                    </a:lnTo>
                    <a:lnTo>
                      <a:pt x="706" y="618"/>
                    </a:lnTo>
                    <a:lnTo>
                      <a:pt x="692" y="630"/>
                    </a:lnTo>
                    <a:lnTo>
                      <a:pt x="678" y="638"/>
                    </a:lnTo>
                    <a:lnTo>
                      <a:pt x="662" y="654"/>
                    </a:lnTo>
                    <a:lnTo>
                      <a:pt x="658" y="658"/>
                    </a:lnTo>
                    <a:lnTo>
                      <a:pt x="654" y="660"/>
                    </a:lnTo>
                    <a:lnTo>
                      <a:pt x="654" y="660"/>
                    </a:lnTo>
                    <a:lnTo>
                      <a:pt x="650" y="660"/>
                    </a:lnTo>
                    <a:lnTo>
                      <a:pt x="648" y="658"/>
                    </a:lnTo>
                    <a:lnTo>
                      <a:pt x="650" y="654"/>
                    </a:lnTo>
                    <a:lnTo>
                      <a:pt x="650" y="654"/>
                    </a:lnTo>
                    <a:lnTo>
                      <a:pt x="660" y="638"/>
                    </a:lnTo>
                    <a:lnTo>
                      <a:pt x="724" y="548"/>
                    </a:lnTo>
                    <a:lnTo>
                      <a:pt x="724" y="548"/>
                    </a:lnTo>
                    <a:lnTo>
                      <a:pt x="736" y="528"/>
                    </a:lnTo>
                    <a:lnTo>
                      <a:pt x="744" y="506"/>
                    </a:lnTo>
                    <a:lnTo>
                      <a:pt x="748" y="484"/>
                    </a:lnTo>
                    <a:lnTo>
                      <a:pt x="750" y="462"/>
                    </a:lnTo>
                    <a:lnTo>
                      <a:pt x="750" y="438"/>
                    </a:lnTo>
                    <a:lnTo>
                      <a:pt x="748" y="414"/>
                    </a:lnTo>
                    <a:lnTo>
                      <a:pt x="744" y="390"/>
                    </a:lnTo>
                    <a:lnTo>
                      <a:pt x="740" y="368"/>
                    </a:lnTo>
                    <a:lnTo>
                      <a:pt x="728" y="328"/>
                    </a:lnTo>
                    <a:lnTo>
                      <a:pt x="716" y="294"/>
                    </a:lnTo>
                    <a:lnTo>
                      <a:pt x="702" y="264"/>
                    </a:lnTo>
                    <a:lnTo>
                      <a:pt x="702" y="264"/>
                    </a:lnTo>
                    <a:lnTo>
                      <a:pt x="680" y="260"/>
                    </a:lnTo>
                    <a:lnTo>
                      <a:pt x="660" y="254"/>
                    </a:lnTo>
                    <a:lnTo>
                      <a:pt x="642" y="248"/>
                    </a:lnTo>
                    <a:lnTo>
                      <a:pt x="624" y="240"/>
                    </a:lnTo>
                    <a:lnTo>
                      <a:pt x="594" y="224"/>
                    </a:lnTo>
                    <a:lnTo>
                      <a:pt x="566" y="204"/>
                    </a:lnTo>
                    <a:lnTo>
                      <a:pt x="544" y="184"/>
                    </a:lnTo>
                    <a:lnTo>
                      <a:pt x="526" y="162"/>
                    </a:lnTo>
                    <a:lnTo>
                      <a:pt x="510" y="138"/>
                    </a:lnTo>
                    <a:lnTo>
                      <a:pt x="498" y="116"/>
                    </a:lnTo>
                    <a:lnTo>
                      <a:pt x="490" y="92"/>
                    </a:lnTo>
                    <a:lnTo>
                      <a:pt x="482" y="72"/>
                    </a:lnTo>
                    <a:lnTo>
                      <a:pt x="478" y="52"/>
                    </a:lnTo>
                    <a:lnTo>
                      <a:pt x="474" y="34"/>
                    </a:lnTo>
                    <a:lnTo>
                      <a:pt x="472" y="8"/>
                    </a:lnTo>
                    <a:lnTo>
                      <a:pt x="472" y="0"/>
                    </a:lnTo>
                    <a:lnTo>
                      <a:pt x="472" y="2"/>
                    </a:lnTo>
                    <a:lnTo>
                      <a:pt x="472" y="0"/>
                    </a:lnTo>
                    <a:lnTo>
                      <a:pt x="472" y="0"/>
                    </a:lnTo>
                    <a:lnTo>
                      <a:pt x="470" y="8"/>
                    </a:lnTo>
                    <a:lnTo>
                      <a:pt x="468" y="34"/>
                    </a:lnTo>
                    <a:lnTo>
                      <a:pt x="466" y="52"/>
                    </a:lnTo>
                    <a:lnTo>
                      <a:pt x="460" y="72"/>
                    </a:lnTo>
                    <a:lnTo>
                      <a:pt x="454" y="92"/>
                    </a:lnTo>
                    <a:lnTo>
                      <a:pt x="444" y="116"/>
                    </a:lnTo>
                    <a:lnTo>
                      <a:pt x="432" y="138"/>
                    </a:lnTo>
                    <a:lnTo>
                      <a:pt x="418" y="162"/>
                    </a:lnTo>
                    <a:lnTo>
                      <a:pt x="398" y="184"/>
                    </a:lnTo>
                    <a:lnTo>
                      <a:pt x="376" y="204"/>
                    </a:lnTo>
                    <a:lnTo>
                      <a:pt x="350" y="224"/>
                    </a:lnTo>
                    <a:lnTo>
                      <a:pt x="318" y="240"/>
                    </a:lnTo>
                    <a:lnTo>
                      <a:pt x="300" y="248"/>
                    </a:lnTo>
                    <a:lnTo>
                      <a:pt x="282" y="254"/>
                    </a:lnTo>
                    <a:lnTo>
                      <a:pt x="262" y="260"/>
                    </a:lnTo>
                    <a:lnTo>
                      <a:pt x="240" y="264"/>
                    </a:lnTo>
                    <a:lnTo>
                      <a:pt x="240" y="264"/>
                    </a:lnTo>
                    <a:lnTo>
                      <a:pt x="226" y="294"/>
                    </a:lnTo>
                    <a:lnTo>
                      <a:pt x="214" y="328"/>
                    </a:lnTo>
                    <a:lnTo>
                      <a:pt x="202" y="368"/>
                    </a:lnTo>
                    <a:lnTo>
                      <a:pt x="198" y="390"/>
                    </a:lnTo>
                    <a:lnTo>
                      <a:pt x="194" y="414"/>
                    </a:lnTo>
                    <a:lnTo>
                      <a:pt x="192" y="438"/>
                    </a:lnTo>
                    <a:lnTo>
                      <a:pt x="192" y="462"/>
                    </a:lnTo>
                    <a:lnTo>
                      <a:pt x="194" y="484"/>
                    </a:lnTo>
                    <a:lnTo>
                      <a:pt x="198" y="506"/>
                    </a:lnTo>
                    <a:lnTo>
                      <a:pt x="208" y="528"/>
                    </a:lnTo>
                    <a:lnTo>
                      <a:pt x="218" y="548"/>
                    </a:lnTo>
                    <a:lnTo>
                      <a:pt x="218" y="548"/>
                    </a:lnTo>
                    <a:lnTo>
                      <a:pt x="282" y="638"/>
                    </a:lnTo>
                    <a:lnTo>
                      <a:pt x="292" y="654"/>
                    </a:lnTo>
                    <a:lnTo>
                      <a:pt x="292" y="654"/>
                    </a:lnTo>
                    <a:lnTo>
                      <a:pt x="294" y="658"/>
                    </a:lnTo>
                    <a:lnTo>
                      <a:pt x="292" y="660"/>
                    </a:lnTo>
                    <a:lnTo>
                      <a:pt x="288" y="660"/>
                    </a:lnTo>
                    <a:lnTo>
                      <a:pt x="288" y="660"/>
                    </a:lnTo>
                    <a:lnTo>
                      <a:pt x="284" y="658"/>
                    </a:lnTo>
                    <a:lnTo>
                      <a:pt x="280" y="654"/>
                    </a:lnTo>
                    <a:lnTo>
                      <a:pt x="266" y="640"/>
                    </a:lnTo>
                    <a:lnTo>
                      <a:pt x="254" y="632"/>
                    </a:lnTo>
                    <a:lnTo>
                      <a:pt x="240" y="622"/>
                    </a:lnTo>
                    <a:lnTo>
                      <a:pt x="224" y="612"/>
                    </a:lnTo>
                    <a:lnTo>
                      <a:pt x="202" y="602"/>
                    </a:lnTo>
                    <a:lnTo>
                      <a:pt x="202" y="600"/>
                    </a:lnTo>
                    <a:lnTo>
                      <a:pt x="202" y="600"/>
                    </a:lnTo>
                    <a:lnTo>
                      <a:pt x="180" y="592"/>
                    </a:lnTo>
                    <a:lnTo>
                      <a:pt x="126" y="572"/>
                    </a:lnTo>
                    <a:lnTo>
                      <a:pt x="96" y="562"/>
                    </a:lnTo>
                    <a:lnTo>
                      <a:pt x="66" y="556"/>
                    </a:lnTo>
                    <a:lnTo>
                      <a:pt x="42" y="552"/>
                    </a:lnTo>
                    <a:lnTo>
                      <a:pt x="30" y="552"/>
                    </a:lnTo>
                    <a:lnTo>
                      <a:pt x="22" y="556"/>
                    </a:lnTo>
                    <a:lnTo>
                      <a:pt x="22" y="556"/>
                    </a:lnTo>
                    <a:lnTo>
                      <a:pt x="18" y="558"/>
                    </a:lnTo>
                    <a:lnTo>
                      <a:pt x="14" y="562"/>
                    </a:lnTo>
                    <a:lnTo>
                      <a:pt x="8" y="576"/>
                    </a:lnTo>
                    <a:lnTo>
                      <a:pt x="2" y="594"/>
                    </a:lnTo>
                    <a:lnTo>
                      <a:pt x="0" y="616"/>
                    </a:lnTo>
                    <a:lnTo>
                      <a:pt x="2" y="640"/>
                    </a:lnTo>
                    <a:lnTo>
                      <a:pt x="4" y="666"/>
                    </a:lnTo>
                    <a:lnTo>
                      <a:pt x="8" y="692"/>
                    </a:lnTo>
                    <a:lnTo>
                      <a:pt x="16" y="718"/>
                    </a:lnTo>
                    <a:lnTo>
                      <a:pt x="16" y="718"/>
                    </a:lnTo>
                    <a:lnTo>
                      <a:pt x="16" y="726"/>
                    </a:lnTo>
                    <a:lnTo>
                      <a:pt x="16" y="726"/>
                    </a:lnTo>
                    <a:lnTo>
                      <a:pt x="22" y="740"/>
                    </a:lnTo>
                    <a:lnTo>
                      <a:pt x="30" y="754"/>
                    </a:lnTo>
                    <a:lnTo>
                      <a:pt x="38" y="768"/>
                    </a:lnTo>
                    <a:lnTo>
                      <a:pt x="50" y="782"/>
                    </a:lnTo>
                    <a:lnTo>
                      <a:pt x="50" y="782"/>
                    </a:lnTo>
                    <a:lnTo>
                      <a:pt x="52" y="782"/>
                    </a:lnTo>
                    <a:lnTo>
                      <a:pt x="52" y="782"/>
                    </a:lnTo>
                    <a:lnTo>
                      <a:pt x="60" y="790"/>
                    </a:lnTo>
                    <a:lnTo>
                      <a:pt x="70" y="796"/>
                    </a:lnTo>
                    <a:lnTo>
                      <a:pt x="78" y="800"/>
                    </a:lnTo>
                    <a:lnTo>
                      <a:pt x="88" y="804"/>
                    </a:lnTo>
                    <a:lnTo>
                      <a:pt x="88" y="804"/>
                    </a:lnTo>
                    <a:lnTo>
                      <a:pt x="104" y="808"/>
                    </a:lnTo>
                    <a:lnTo>
                      <a:pt x="128" y="822"/>
                    </a:lnTo>
                    <a:lnTo>
                      <a:pt x="138" y="830"/>
                    </a:lnTo>
                    <a:lnTo>
                      <a:pt x="150" y="840"/>
                    </a:lnTo>
                    <a:lnTo>
                      <a:pt x="160" y="852"/>
                    </a:lnTo>
                    <a:lnTo>
                      <a:pt x="168" y="866"/>
                    </a:lnTo>
                    <a:lnTo>
                      <a:pt x="176" y="880"/>
                    </a:lnTo>
                    <a:lnTo>
                      <a:pt x="178" y="896"/>
                    </a:lnTo>
                    <a:lnTo>
                      <a:pt x="178" y="912"/>
                    </a:lnTo>
                    <a:lnTo>
                      <a:pt x="174" y="930"/>
                    </a:lnTo>
                    <a:lnTo>
                      <a:pt x="166" y="948"/>
                    </a:lnTo>
                    <a:lnTo>
                      <a:pt x="152" y="968"/>
                    </a:lnTo>
                    <a:lnTo>
                      <a:pt x="132" y="988"/>
                    </a:lnTo>
                    <a:lnTo>
                      <a:pt x="106" y="1008"/>
                    </a:lnTo>
                    <a:lnTo>
                      <a:pt x="106" y="1008"/>
                    </a:lnTo>
                    <a:lnTo>
                      <a:pt x="118" y="1008"/>
                    </a:lnTo>
                    <a:lnTo>
                      <a:pt x="132" y="1008"/>
                    </a:lnTo>
                    <a:lnTo>
                      <a:pt x="152" y="1012"/>
                    </a:lnTo>
                    <a:lnTo>
                      <a:pt x="174" y="1016"/>
                    </a:lnTo>
                    <a:lnTo>
                      <a:pt x="202" y="1024"/>
                    </a:lnTo>
                    <a:lnTo>
                      <a:pt x="230" y="1034"/>
                    </a:lnTo>
                    <a:lnTo>
                      <a:pt x="260" y="1050"/>
                    </a:lnTo>
                    <a:lnTo>
                      <a:pt x="260" y="1050"/>
                    </a:lnTo>
                    <a:lnTo>
                      <a:pt x="274" y="1056"/>
                    </a:lnTo>
                    <a:lnTo>
                      <a:pt x="288" y="1060"/>
                    </a:lnTo>
                    <a:lnTo>
                      <a:pt x="304" y="1064"/>
                    </a:lnTo>
                    <a:lnTo>
                      <a:pt x="318" y="1064"/>
                    </a:lnTo>
                    <a:lnTo>
                      <a:pt x="332" y="1064"/>
                    </a:lnTo>
                    <a:lnTo>
                      <a:pt x="346" y="1062"/>
                    </a:lnTo>
                    <a:lnTo>
                      <a:pt x="372" y="1056"/>
                    </a:lnTo>
                    <a:lnTo>
                      <a:pt x="396" y="1046"/>
                    </a:lnTo>
                    <a:lnTo>
                      <a:pt x="418" y="1036"/>
                    </a:lnTo>
                    <a:lnTo>
                      <a:pt x="444" y="1020"/>
                    </a:lnTo>
                    <a:lnTo>
                      <a:pt x="444" y="1020"/>
                    </a:lnTo>
                    <a:lnTo>
                      <a:pt x="444" y="1050"/>
                    </a:lnTo>
                    <a:lnTo>
                      <a:pt x="444" y="1096"/>
                    </a:lnTo>
                    <a:lnTo>
                      <a:pt x="442" y="1152"/>
                    </a:lnTo>
                    <a:lnTo>
                      <a:pt x="436" y="1214"/>
                    </a:lnTo>
                    <a:lnTo>
                      <a:pt x="430" y="1246"/>
                    </a:lnTo>
                    <a:lnTo>
                      <a:pt x="424" y="1276"/>
                    </a:lnTo>
                    <a:lnTo>
                      <a:pt x="418" y="1306"/>
                    </a:lnTo>
                    <a:lnTo>
                      <a:pt x="408" y="1334"/>
                    </a:lnTo>
                    <a:lnTo>
                      <a:pt x="398" y="1360"/>
                    </a:lnTo>
                    <a:lnTo>
                      <a:pt x="386" y="1382"/>
                    </a:lnTo>
                    <a:lnTo>
                      <a:pt x="372" y="1400"/>
                    </a:lnTo>
                    <a:lnTo>
                      <a:pt x="364" y="1408"/>
                    </a:lnTo>
                    <a:lnTo>
                      <a:pt x="356" y="1414"/>
                    </a:lnTo>
                    <a:lnTo>
                      <a:pt x="356" y="1414"/>
                    </a:lnTo>
                    <a:lnTo>
                      <a:pt x="352" y="1416"/>
                    </a:lnTo>
                    <a:lnTo>
                      <a:pt x="350" y="1420"/>
                    </a:lnTo>
                    <a:lnTo>
                      <a:pt x="348" y="1422"/>
                    </a:lnTo>
                    <a:lnTo>
                      <a:pt x="350" y="1426"/>
                    </a:lnTo>
                    <a:lnTo>
                      <a:pt x="352" y="1428"/>
                    </a:lnTo>
                    <a:lnTo>
                      <a:pt x="354" y="1432"/>
                    </a:lnTo>
                    <a:lnTo>
                      <a:pt x="354" y="1432"/>
                    </a:lnTo>
                    <a:lnTo>
                      <a:pt x="362" y="1438"/>
                    </a:lnTo>
                    <a:lnTo>
                      <a:pt x="368" y="1440"/>
                    </a:lnTo>
                    <a:lnTo>
                      <a:pt x="376" y="1444"/>
                    </a:lnTo>
                    <a:lnTo>
                      <a:pt x="386" y="1444"/>
                    </a:lnTo>
                    <a:lnTo>
                      <a:pt x="398" y="1444"/>
                    </a:lnTo>
                    <a:lnTo>
                      <a:pt x="410" y="1440"/>
                    </a:lnTo>
                    <a:lnTo>
                      <a:pt x="422" y="1434"/>
                    </a:lnTo>
                    <a:lnTo>
                      <a:pt x="422" y="1434"/>
                    </a:lnTo>
                    <a:lnTo>
                      <a:pt x="428" y="1430"/>
                    </a:lnTo>
                    <a:lnTo>
                      <a:pt x="434" y="1430"/>
                    </a:lnTo>
                    <a:lnTo>
                      <a:pt x="442" y="1428"/>
                    </a:lnTo>
                    <a:lnTo>
                      <a:pt x="444" y="1424"/>
                    </a:lnTo>
                    <a:lnTo>
                      <a:pt x="448" y="1418"/>
                    </a:lnTo>
                    <a:lnTo>
                      <a:pt x="448" y="1418"/>
                    </a:lnTo>
                    <a:lnTo>
                      <a:pt x="458" y="1398"/>
                    </a:lnTo>
                    <a:lnTo>
                      <a:pt x="466" y="1370"/>
                    </a:lnTo>
                    <a:lnTo>
                      <a:pt x="474" y="1334"/>
                    </a:lnTo>
                    <a:lnTo>
                      <a:pt x="482" y="1288"/>
                    </a:lnTo>
                    <a:lnTo>
                      <a:pt x="488" y="1236"/>
                    </a:lnTo>
                    <a:lnTo>
                      <a:pt x="494" y="1174"/>
                    </a:lnTo>
                    <a:lnTo>
                      <a:pt x="498" y="1104"/>
                    </a:lnTo>
                    <a:lnTo>
                      <a:pt x="502" y="1022"/>
                    </a:lnTo>
                    <a:lnTo>
                      <a:pt x="502" y="1022"/>
                    </a:lnTo>
                    <a:lnTo>
                      <a:pt x="516" y="1030"/>
                    </a:lnTo>
                    <a:lnTo>
                      <a:pt x="532" y="1040"/>
                    </a:lnTo>
                    <a:lnTo>
                      <a:pt x="552" y="1050"/>
                    </a:lnTo>
                    <a:lnTo>
                      <a:pt x="576" y="1058"/>
                    </a:lnTo>
                    <a:lnTo>
                      <a:pt x="602" y="1062"/>
                    </a:lnTo>
                    <a:lnTo>
                      <a:pt x="616" y="1064"/>
                    </a:lnTo>
                    <a:lnTo>
                      <a:pt x="628" y="1064"/>
                    </a:lnTo>
                    <a:lnTo>
                      <a:pt x="642" y="1064"/>
                    </a:lnTo>
                    <a:lnTo>
                      <a:pt x="656" y="1060"/>
                    </a:lnTo>
                    <a:lnTo>
                      <a:pt x="668" y="1056"/>
                    </a:lnTo>
                    <a:lnTo>
                      <a:pt x="682" y="1050"/>
                    </a:lnTo>
                    <a:lnTo>
                      <a:pt x="682" y="1050"/>
                    </a:lnTo>
                    <a:lnTo>
                      <a:pt x="712" y="1034"/>
                    </a:lnTo>
                    <a:lnTo>
                      <a:pt x="742" y="1024"/>
                    </a:lnTo>
                    <a:lnTo>
                      <a:pt x="768" y="1016"/>
                    </a:lnTo>
                    <a:lnTo>
                      <a:pt x="790" y="1012"/>
                    </a:lnTo>
                    <a:lnTo>
                      <a:pt x="810" y="1008"/>
                    </a:lnTo>
                    <a:lnTo>
                      <a:pt x="824" y="1008"/>
                    </a:lnTo>
                    <a:lnTo>
                      <a:pt x="836" y="1008"/>
                    </a:lnTo>
                    <a:lnTo>
                      <a:pt x="836" y="1008"/>
                    </a:lnTo>
                    <a:lnTo>
                      <a:pt x="810" y="988"/>
                    </a:lnTo>
                    <a:lnTo>
                      <a:pt x="790" y="968"/>
                    </a:lnTo>
                    <a:lnTo>
                      <a:pt x="776" y="948"/>
                    </a:lnTo>
                    <a:lnTo>
                      <a:pt x="768" y="930"/>
                    </a:lnTo>
                    <a:lnTo>
                      <a:pt x="764" y="912"/>
                    </a:lnTo>
                    <a:lnTo>
                      <a:pt x="764" y="896"/>
                    </a:lnTo>
                    <a:lnTo>
                      <a:pt x="768" y="880"/>
                    </a:lnTo>
                    <a:lnTo>
                      <a:pt x="774" y="866"/>
                    </a:lnTo>
                    <a:lnTo>
                      <a:pt x="782" y="852"/>
                    </a:lnTo>
                    <a:lnTo>
                      <a:pt x="792" y="840"/>
                    </a:lnTo>
                    <a:lnTo>
                      <a:pt x="804" y="830"/>
                    </a:lnTo>
                    <a:lnTo>
                      <a:pt x="816" y="822"/>
                    </a:lnTo>
                    <a:lnTo>
                      <a:pt x="838" y="808"/>
                    </a:lnTo>
                    <a:lnTo>
                      <a:pt x="854" y="804"/>
                    </a:lnTo>
                    <a:lnTo>
                      <a:pt x="854" y="804"/>
                    </a:lnTo>
                    <a:lnTo>
                      <a:pt x="868" y="798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92" y="782"/>
                    </a:lnTo>
                    <a:lnTo>
                      <a:pt x="902" y="772"/>
                    </a:lnTo>
                    <a:lnTo>
                      <a:pt x="910" y="762"/>
                    </a:lnTo>
                    <a:lnTo>
                      <a:pt x="918" y="748"/>
                    </a:lnTo>
                    <a:lnTo>
                      <a:pt x="918" y="748"/>
                    </a:lnTo>
                    <a:lnTo>
                      <a:pt x="924" y="732"/>
                    </a:lnTo>
                    <a:lnTo>
                      <a:pt x="924" y="732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254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4"/>
              <p:cNvSpPr>
                <a:spLocks noChangeAspect="1"/>
              </p:cNvSpPr>
              <p:nvPr/>
            </p:nvSpPr>
            <p:spPr bwMode="auto">
              <a:xfrm rot="4324833">
                <a:off x="8243059" y="5300272"/>
                <a:ext cx="474357" cy="1154204"/>
              </a:xfrm>
              <a:custGeom>
                <a:avLst/>
                <a:gdLst/>
                <a:ahLst/>
                <a:cxnLst>
                  <a:cxn ang="0">
                    <a:pos x="152" y="0"/>
                  </a:cxn>
                  <a:cxn ang="0">
                    <a:pos x="164" y="50"/>
                  </a:cxn>
                  <a:cxn ang="0">
                    <a:pos x="164" y="102"/>
                  </a:cxn>
                  <a:cxn ang="0">
                    <a:pos x="154" y="154"/>
                  </a:cxn>
                  <a:cxn ang="0">
                    <a:pos x="138" y="206"/>
                  </a:cxn>
                  <a:cxn ang="0">
                    <a:pos x="92" y="310"/>
                  </a:cxn>
                  <a:cxn ang="0">
                    <a:pos x="48" y="404"/>
                  </a:cxn>
                  <a:cxn ang="0">
                    <a:pos x="32" y="446"/>
                  </a:cxn>
                  <a:cxn ang="0">
                    <a:pos x="10" y="528"/>
                  </a:cxn>
                  <a:cxn ang="0">
                    <a:pos x="2" y="592"/>
                  </a:cxn>
                  <a:cxn ang="0">
                    <a:pos x="0" y="634"/>
                  </a:cxn>
                  <a:cxn ang="0">
                    <a:pos x="6" y="682"/>
                  </a:cxn>
                  <a:cxn ang="0">
                    <a:pos x="24" y="762"/>
                  </a:cxn>
                  <a:cxn ang="0">
                    <a:pos x="48" y="824"/>
                  </a:cxn>
                  <a:cxn ang="0">
                    <a:pos x="80" y="872"/>
                  </a:cxn>
                  <a:cxn ang="0">
                    <a:pos x="114" y="906"/>
                  </a:cxn>
                  <a:cxn ang="0">
                    <a:pos x="152" y="928"/>
                  </a:cxn>
                  <a:cxn ang="0">
                    <a:pos x="188" y="942"/>
                  </a:cxn>
                  <a:cxn ang="0">
                    <a:pos x="236" y="950"/>
                  </a:cxn>
                  <a:cxn ang="0">
                    <a:pos x="230" y="982"/>
                  </a:cxn>
                  <a:cxn ang="0">
                    <a:pos x="210" y="1050"/>
                  </a:cxn>
                  <a:cxn ang="0">
                    <a:pos x="186" y="1114"/>
                  </a:cxn>
                  <a:cxn ang="0">
                    <a:pos x="162" y="1150"/>
                  </a:cxn>
                  <a:cxn ang="0">
                    <a:pos x="142" y="1168"/>
                  </a:cxn>
                  <a:cxn ang="0">
                    <a:pos x="132" y="1174"/>
                  </a:cxn>
                  <a:cxn ang="0">
                    <a:pos x="126" y="1178"/>
                  </a:cxn>
                  <a:cxn ang="0">
                    <a:pos x="130" y="1188"/>
                  </a:cxn>
                  <a:cxn ang="0">
                    <a:pos x="134" y="1192"/>
                  </a:cxn>
                  <a:cxn ang="0">
                    <a:pos x="154" y="1202"/>
                  </a:cxn>
                  <a:cxn ang="0">
                    <a:pos x="172" y="1202"/>
                  </a:cxn>
                  <a:cxn ang="0">
                    <a:pos x="184" y="1198"/>
                  </a:cxn>
                  <a:cxn ang="0">
                    <a:pos x="194" y="1196"/>
                  </a:cxn>
                  <a:cxn ang="0">
                    <a:pos x="206" y="1188"/>
                  </a:cxn>
                  <a:cxn ang="0">
                    <a:pos x="214" y="1174"/>
                  </a:cxn>
                  <a:cxn ang="0">
                    <a:pos x="232" y="1134"/>
                  </a:cxn>
                  <a:cxn ang="0">
                    <a:pos x="262" y="1038"/>
                  </a:cxn>
                  <a:cxn ang="0">
                    <a:pos x="282" y="946"/>
                  </a:cxn>
                  <a:cxn ang="0">
                    <a:pos x="288" y="946"/>
                  </a:cxn>
                  <a:cxn ang="0">
                    <a:pos x="334" y="912"/>
                  </a:cxn>
                  <a:cxn ang="0">
                    <a:pos x="374" y="876"/>
                  </a:cxn>
                  <a:cxn ang="0">
                    <a:pos x="408" y="840"/>
                  </a:cxn>
                  <a:cxn ang="0">
                    <a:pos x="434" y="802"/>
                  </a:cxn>
                  <a:cxn ang="0">
                    <a:pos x="456" y="764"/>
                  </a:cxn>
                  <a:cxn ang="0">
                    <a:pos x="472" y="726"/>
                  </a:cxn>
                  <a:cxn ang="0">
                    <a:pos x="490" y="648"/>
                  </a:cxn>
                  <a:cxn ang="0">
                    <a:pos x="492" y="568"/>
                  </a:cxn>
                  <a:cxn ang="0">
                    <a:pos x="478" y="490"/>
                  </a:cxn>
                  <a:cxn ang="0">
                    <a:pos x="454" y="414"/>
                  </a:cxn>
                  <a:cxn ang="0">
                    <a:pos x="420" y="340"/>
                  </a:cxn>
                  <a:cxn ang="0">
                    <a:pos x="380" y="270"/>
                  </a:cxn>
                  <a:cxn ang="0">
                    <a:pos x="336" y="206"/>
                  </a:cxn>
                  <a:cxn ang="0">
                    <a:pos x="248" y="98"/>
                  </a:cxn>
                  <a:cxn ang="0">
                    <a:pos x="180" y="26"/>
                  </a:cxn>
                  <a:cxn ang="0">
                    <a:pos x="152" y="0"/>
                  </a:cxn>
                </a:cxnLst>
                <a:rect l="0" t="0" r="r" b="b"/>
                <a:pathLst>
                  <a:path w="494" h="1202">
                    <a:moveTo>
                      <a:pt x="152" y="0"/>
                    </a:moveTo>
                    <a:lnTo>
                      <a:pt x="152" y="0"/>
                    </a:lnTo>
                    <a:lnTo>
                      <a:pt x="160" y="26"/>
                    </a:lnTo>
                    <a:lnTo>
                      <a:pt x="164" y="50"/>
                    </a:lnTo>
                    <a:lnTo>
                      <a:pt x="166" y="76"/>
                    </a:lnTo>
                    <a:lnTo>
                      <a:pt x="164" y="102"/>
                    </a:lnTo>
                    <a:lnTo>
                      <a:pt x="160" y="128"/>
                    </a:lnTo>
                    <a:lnTo>
                      <a:pt x="154" y="154"/>
                    </a:lnTo>
                    <a:lnTo>
                      <a:pt x="148" y="180"/>
                    </a:lnTo>
                    <a:lnTo>
                      <a:pt x="138" y="206"/>
                    </a:lnTo>
                    <a:lnTo>
                      <a:pt x="116" y="258"/>
                    </a:lnTo>
                    <a:lnTo>
                      <a:pt x="92" y="310"/>
                    </a:lnTo>
                    <a:lnTo>
                      <a:pt x="70" y="358"/>
                    </a:lnTo>
                    <a:lnTo>
                      <a:pt x="48" y="404"/>
                    </a:lnTo>
                    <a:lnTo>
                      <a:pt x="48" y="404"/>
                    </a:lnTo>
                    <a:lnTo>
                      <a:pt x="32" y="446"/>
                    </a:lnTo>
                    <a:lnTo>
                      <a:pt x="18" y="488"/>
                    </a:lnTo>
                    <a:lnTo>
                      <a:pt x="10" y="528"/>
                    </a:lnTo>
                    <a:lnTo>
                      <a:pt x="4" y="562"/>
                    </a:lnTo>
                    <a:lnTo>
                      <a:pt x="2" y="592"/>
                    </a:lnTo>
                    <a:lnTo>
                      <a:pt x="0" y="614"/>
                    </a:lnTo>
                    <a:lnTo>
                      <a:pt x="0" y="634"/>
                    </a:lnTo>
                    <a:lnTo>
                      <a:pt x="0" y="634"/>
                    </a:lnTo>
                    <a:lnTo>
                      <a:pt x="6" y="682"/>
                    </a:lnTo>
                    <a:lnTo>
                      <a:pt x="14" y="724"/>
                    </a:lnTo>
                    <a:lnTo>
                      <a:pt x="24" y="762"/>
                    </a:lnTo>
                    <a:lnTo>
                      <a:pt x="36" y="796"/>
                    </a:lnTo>
                    <a:lnTo>
                      <a:pt x="48" y="824"/>
                    </a:lnTo>
                    <a:lnTo>
                      <a:pt x="64" y="850"/>
                    </a:lnTo>
                    <a:lnTo>
                      <a:pt x="80" y="872"/>
                    </a:lnTo>
                    <a:lnTo>
                      <a:pt x="96" y="890"/>
                    </a:lnTo>
                    <a:lnTo>
                      <a:pt x="114" y="906"/>
                    </a:lnTo>
                    <a:lnTo>
                      <a:pt x="132" y="918"/>
                    </a:lnTo>
                    <a:lnTo>
                      <a:pt x="152" y="928"/>
                    </a:lnTo>
                    <a:lnTo>
                      <a:pt x="170" y="936"/>
                    </a:lnTo>
                    <a:lnTo>
                      <a:pt x="188" y="942"/>
                    </a:lnTo>
                    <a:lnTo>
                      <a:pt x="204" y="946"/>
                    </a:lnTo>
                    <a:lnTo>
                      <a:pt x="236" y="950"/>
                    </a:lnTo>
                    <a:lnTo>
                      <a:pt x="236" y="950"/>
                    </a:lnTo>
                    <a:lnTo>
                      <a:pt x="230" y="982"/>
                    </a:lnTo>
                    <a:lnTo>
                      <a:pt x="220" y="1016"/>
                    </a:lnTo>
                    <a:lnTo>
                      <a:pt x="210" y="1050"/>
                    </a:lnTo>
                    <a:lnTo>
                      <a:pt x="200" y="1082"/>
                    </a:lnTo>
                    <a:lnTo>
                      <a:pt x="186" y="1114"/>
                    </a:lnTo>
                    <a:lnTo>
                      <a:pt x="170" y="1140"/>
                    </a:lnTo>
                    <a:lnTo>
                      <a:pt x="162" y="1150"/>
                    </a:lnTo>
                    <a:lnTo>
                      <a:pt x="152" y="1160"/>
                    </a:lnTo>
                    <a:lnTo>
                      <a:pt x="142" y="1168"/>
                    </a:lnTo>
                    <a:lnTo>
                      <a:pt x="132" y="1174"/>
                    </a:lnTo>
                    <a:lnTo>
                      <a:pt x="132" y="1174"/>
                    </a:lnTo>
                    <a:lnTo>
                      <a:pt x="130" y="1176"/>
                    </a:lnTo>
                    <a:lnTo>
                      <a:pt x="126" y="1178"/>
                    </a:lnTo>
                    <a:lnTo>
                      <a:pt x="126" y="1182"/>
                    </a:lnTo>
                    <a:lnTo>
                      <a:pt x="130" y="1188"/>
                    </a:lnTo>
                    <a:lnTo>
                      <a:pt x="130" y="1188"/>
                    </a:lnTo>
                    <a:lnTo>
                      <a:pt x="134" y="1192"/>
                    </a:lnTo>
                    <a:lnTo>
                      <a:pt x="146" y="1200"/>
                    </a:lnTo>
                    <a:lnTo>
                      <a:pt x="154" y="1202"/>
                    </a:lnTo>
                    <a:lnTo>
                      <a:pt x="162" y="1202"/>
                    </a:lnTo>
                    <a:lnTo>
                      <a:pt x="172" y="1202"/>
                    </a:lnTo>
                    <a:lnTo>
                      <a:pt x="184" y="1198"/>
                    </a:lnTo>
                    <a:lnTo>
                      <a:pt x="184" y="1198"/>
                    </a:lnTo>
                    <a:lnTo>
                      <a:pt x="190" y="1196"/>
                    </a:lnTo>
                    <a:lnTo>
                      <a:pt x="194" y="1196"/>
                    </a:lnTo>
                    <a:lnTo>
                      <a:pt x="200" y="1194"/>
                    </a:lnTo>
                    <a:lnTo>
                      <a:pt x="206" y="1188"/>
                    </a:lnTo>
                    <a:lnTo>
                      <a:pt x="206" y="1188"/>
                    </a:lnTo>
                    <a:lnTo>
                      <a:pt x="214" y="1174"/>
                    </a:lnTo>
                    <a:lnTo>
                      <a:pt x="224" y="1156"/>
                    </a:lnTo>
                    <a:lnTo>
                      <a:pt x="232" y="1134"/>
                    </a:lnTo>
                    <a:lnTo>
                      <a:pt x="242" y="1108"/>
                    </a:lnTo>
                    <a:lnTo>
                      <a:pt x="262" y="1038"/>
                    </a:lnTo>
                    <a:lnTo>
                      <a:pt x="282" y="946"/>
                    </a:lnTo>
                    <a:lnTo>
                      <a:pt x="282" y="946"/>
                    </a:lnTo>
                    <a:lnTo>
                      <a:pt x="288" y="946"/>
                    </a:lnTo>
                    <a:lnTo>
                      <a:pt x="288" y="946"/>
                    </a:lnTo>
                    <a:lnTo>
                      <a:pt x="312" y="928"/>
                    </a:lnTo>
                    <a:lnTo>
                      <a:pt x="334" y="912"/>
                    </a:lnTo>
                    <a:lnTo>
                      <a:pt x="354" y="894"/>
                    </a:lnTo>
                    <a:lnTo>
                      <a:pt x="374" y="876"/>
                    </a:lnTo>
                    <a:lnTo>
                      <a:pt x="392" y="858"/>
                    </a:lnTo>
                    <a:lnTo>
                      <a:pt x="408" y="840"/>
                    </a:lnTo>
                    <a:lnTo>
                      <a:pt x="422" y="822"/>
                    </a:lnTo>
                    <a:lnTo>
                      <a:pt x="434" y="802"/>
                    </a:lnTo>
                    <a:lnTo>
                      <a:pt x="446" y="784"/>
                    </a:lnTo>
                    <a:lnTo>
                      <a:pt x="456" y="764"/>
                    </a:lnTo>
                    <a:lnTo>
                      <a:pt x="466" y="746"/>
                    </a:lnTo>
                    <a:lnTo>
                      <a:pt x="472" y="726"/>
                    </a:lnTo>
                    <a:lnTo>
                      <a:pt x="484" y="688"/>
                    </a:lnTo>
                    <a:lnTo>
                      <a:pt x="490" y="648"/>
                    </a:lnTo>
                    <a:lnTo>
                      <a:pt x="494" y="608"/>
                    </a:lnTo>
                    <a:lnTo>
                      <a:pt x="492" y="568"/>
                    </a:lnTo>
                    <a:lnTo>
                      <a:pt x="486" y="530"/>
                    </a:lnTo>
                    <a:lnTo>
                      <a:pt x="478" y="490"/>
                    </a:lnTo>
                    <a:lnTo>
                      <a:pt x="468" y="452"/>
                    </a:lnTo>
                    <a:lnTo>
                      <a:pt x="454" y="414"/>
                    </a:lnTo>
                    <a:lnTo>
                      <a:pt x="438" y="376"/>
                    </a:lnTo>
                    <a:lnTo>
                      <a:pt x="420" y="340"/>
                    </a:lnTo>
                    <a:lnTo>
                      <a:pt x="400" y="304"/>
                    </a:lnTo>
                    <a:lnTo>
                      <a:pt x="380" y="270"/>
                    </a:lnTo>
                    <a:lnTo>
                      <a:pt x="358" y="238"/>
                    </a:lnTo>
                    <a:lnTo>
                      <a:pt x="336" y="206"/>
                    </a:lnTo>
                    <a:lnTo>
                      <a:pt x="290" y="148"/>
                    </a:lnTo>
                    <a:lnTo>
                      <a:pt x="248" y="98"/>
                    </a:lnTo>
                    <a:lnTo>
                      <a:pt x="210" y="58"/>
                    </a:lnTo>
                    <a:lnTo>
                      <a:pt x="180" y="26"/>
                    </a:lnTo>
                    <a:lnTo>
                      <a:pt x="152" y="0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"/>
              <p:cNvSpPr>
                <a:spLocks noChangeAspect="1"/>
              </p:cNvSpPr>
              <p:nvPr/>
            </p:nvSpPr>
            <p:spPr bwMode="auto">
              <a:xfrm rot="19659348">
                <a:off x="7187072" y="3993953"/>
                <a:ext cx="942538" cy="1486797"/>
              </a:xfrm>
              <a:custGeom>
                <a:avLst/>
                <a:gdLst/>
                <a:ahLst/>
                <a:cxnLst>
                  <a:cxn ang="0">
                    <a:pos x="1140" y="784"/>
                  </a:cxn>
                  <a:cxn ang="0">
                    <a:pos x="1090" y="812"/>
                  </a:cxn>
                  <a:cxn ang="0">
                    <a:pos x="1052" y="766"/>
                  </a:cxn>
                  <a:cxn ang="0">
                    <a:pos x="956" y="774"/>
                  </a:cxn>
                  <a:cxn ang="0">
                    <a:pos x="842" y="848"/>
                  </a:cxn>
                  <a:cxn ang="0">
                    <a:pos x="824" y="848"/>
                  </a:cxn>
                  <a:cxn ang="0">
                    <a:pos x="928" y="698"/>
                  </a:cxn>
                  <a:cxn ang="0">
                    <a:pos x="952" y="538"/>
                  </a:cxn>
                  <a:cxn ang="0">
                    <a:pos x="898" y="354"/>
                  </a:cxn>
                  <a:cxn ang="0">
                    <a:pos x="792" y="312"/>
                  </a:cxn>
                  <a:cxn ang="0">
                    <a:pos x="688" y="238"/>
                  </a:cxn>
                  <a:cxn ang="0">
                    <a:pos x="600" y="68"/>
                  </a:cxn>
                  <a:cxn ang="0">
                    <a:pos x="592" y="0"/>
                  </a:cxn>
                  <a:cxn ang="0">
                    <a:pos x="558" y="150"/>
                  </a:cxn>
                  <a:cxn ang="0">
                    <a:pos x="452" y="278"/>
                  </a:cxn>
                  <a:cxn ang="0">
                    <a:pos x="322" y="338"/>
                  </a:cxn>
                  <a:cxn ang="0">
                    <a:pos x="252" y="452"/>
                  </a:cxn>
                  <a:cxn ang="0">
                    <a:pos x="234" y="628"/>
                  </a:cxn>
                  <a:cxn ang="0">
                    <a:pos x="320" y="786"/>
                  </a:cxn>
                  <a:cxn ang="0">
                    <a:pos x="356" y="856"/>
                  </a:cxn>
                  <a:cxn ang="0">
                    <a:pos x="288" y="804"/>
                  </a:cxn>
                  <a:cxn ang="0">
                    <a:pos x="174" y="760"/>
                  </a:cxn>
                  <a:cxn ang="0">
                    <a:pos x="110" y="782"/>
                  </a:cxn>
                  <a:cxn ang="0">
                    <a:pos x="84" y="810"/>
                  </a:cxn>
                  <a:cxn ang="0">
                    <a:pos x="18" y="742"/>
                  </a:cxn>
                  <a:cxn ang="0">
                    <a:pos x="6" y="734"/>
                  </a:cxn>
                  <a:cxn ang="0">
                    <a:pos x="4" y="942"/>
                  </a:cxn>
                  <a:cxn ang="0">
                    <a:pos x="52" y="1018"/>
                  </a:cxn>
                  <a:cxn ang="0">
                    <a:pos x="118" y="1050"/>
                  </a:cxn>
                  <a:cxn ang="0">
                    <a:pos x="200" y="1124"/>
                  </a:cxn>
                  <a:cxn ang="0">
                    <a:pos x="208" y="1206"/>
                  </a:cxn>
                  <a:cxn ang="0">
                    <a:pos x="154" y="1282"/>
                  </a:cxn>
                  <a:cxn ang="0">
                    <a:pos x="178" y="1312"/>
                  </a:cxn>
                  <a:cxn ang="0">
                    <a:pos x="338" y="1372"/>
                  </a:cxn>
                  <a:cxn ang="0">
                    <a:pos x="448" y="1374"/>
                  </a:cxn>
                  <a:cxn ang="0">
                    <a:pos x="558" y="1324"/>
                  </a:cxn>
                  <a:cxn ang="0">
                    <a:pos x="540" y="1616"/>
                  </a:cxn>
                  <a:cxn ang="0">
                    <a:pos x="474" y="1806"/>
                  </a:cxn>
                  <a:cxn ang="0">
                    <a:pos x="434" y="1842"/>
                  </a:cxn>
                  <a:cxn ang="0">
                    <a:pos x="450" y="1864"/>
                  </a:cxn>
                  <a:cxn ang="0">
                    <a:pos x="528" y="1860"/>
                  </a:cxn>
                  <a:cxn ang="0">
                    <a:pos x="554" y="1852"/>
                  </a:cxn>
                  <a:cxn ang="0">
                    <a:pos x="596" y="1730"/>
                  </a:cxn>
                  <a:cxn ang="0">
                    <a:pos x="634" y="1326"/>
                  </a:cxn>
                  <a:cxn ang="0">
                    <a:pos x="762" y="1380"/>
                  </a:cxn>
                  <a:cxn ang="0">
                    <a:pos x="866" y="1362"/>
                  </a:cxn>
                  <a:cxn ang="0">
                    <a:pos x="1032" y="1310"/>
                  </a:cxn>
                  <a:cxn ang="0">
                    <a:pos x="1018" y="1268"/>
                  </a:cxn>
                  <a:cxn ang="0">
                    <a:pos x="974" y="1194"/>
                  </a:cxn>
                  <a:cxn ang="0">
                    <a:pos x="996" y="1106"/>
                  </a:cxn>
                  <a:cxn ang="0">
                    <a:pos x="1080" y="1046"/>
                  </a:cxn>
                  <a:cxn ang="0">
                    <a:pos x="1148" y="1006"/>
                  </a:cxn>
                  <a:cxn ang="0">
                    <a:pos x="1186" y="920"/>
                  </a:cxn>
                  <a:cxn ang="0">
                    <a:pos x="1178" y="724"/>
                  </a:cxn>
                </a:cxnLst>
                <a:rect l="0" t="0" r="r" b="b"/>
                <a:pathLst>
                  <a:path w="1188" h="1874">
                    <a:moveTo>
                      <a:pt x="1170" y="730"/>
                    </a:moveTo>
                    <a:lnTo>
                      <a:pt x="1170" y="730"/>
                    </a:lnTo>
                    <a:lnTo>
                      <a:pt x="1168" y="742"/>
                    </a:lnTo>
                    <a:lnTo>
                      <a:pt x="1164" y="752"/>
                    </a:lnTo>
                    <a:lnTo>
                      <a:pt x="1154" y="768"/>
                    </a:lnTo>
                    <a:lnTo>
                      <a:pt x="1140" y="784"/>
                    </a:lnTo>
                    <a:lnTo>
                      <a:pt x="1126" y="796"/>
                    </a:lnTo>
                    <a:lnTo>
                      <a:pt x="1114" y="804"/>
                    </a:lnTo>
                    <a:lnTo>
                      <a:pt x="1102" y="810"/>
                    </a:lnTo>
                    <a:lnTo>
                      <a:pt x="1092" y="816"/>
                    </a:lnTo>
                    <a:lnTo>
                      <a:pt x="1092" y="816"/>
                    </a:lnTo>
                    <a:lnTo>
                      <a:pt x="1090" y="812"/>
                    </a:lnTo>
                    <a:lnTo>
                      <a:pt x="1088" y="802"/>
                    </a:lnTo>
                    <a:lnTo>
                      <a:pt x="1080" y="790"/>
                    </a:lnTo>
                    <a:lnTo>
                      <a:pt x="1076" y="782"/>
                    </a:lnTo>
                    <a:lnTo>
                      <a:pt x="1068" y="776"/>
                    </a:lnTo>
                    <a:lnTo>
                      <a:pt x="1060" y="770"/>
                    </a:lnTo>
                    <a:lnTo>
                      <a:pt x="1052" y="766"/>
                    </a:lnTo>
                    <a:lnTo>
                      <a:pt x="1040" y="762"/>
                    </a:lnTo>
                    <a:lnTo>
                      <a:pt x="1028" y="760"/>
                    </a:lnTo>
                    <a:lnTo>
                      <a:pt x="1012" y="760"/>
                    </a:lnTo>
                    <a:lnTo>
                      <a:pt x="996" y="762"/>
                    </a:lnTo>
                    <a:lnTo>
                      <a:pt x="976" y="768"/>
                    </a:lnTo>
                    <a:lnTo>
                      <a:pt x="956" y="774"/>
                    </a:lnTo>
                    <a:lnTo>
                      <a:pt x="956" y="774"/>
                    </a:lnTo>
                    <a:lnTo>
                      <a:pt x="924" y="790"/>
                    </a:lnTo>
                    <a:lnTo>
                      <a:pt x="898" y="804"/>
                    </a:lnTo>
                    <a:lnTo>
                      <a:pt x="878" y="818"/>
                    </a:lnTo>
                    <a:lnTo>
                      <a:pt x="862" y="830"/>
                    </a:lnTo>
                    <a:lnTo>
                      <a:pt x="842" y="848"/>
                    </a:lnTo>
                    <a:lnTo>
                      <a:pt x="836" y="854"/>
                    </a:lnTo>
                    <a:lnTo>
                      <a:pt x="830" y="856"/>
                    </a:lnTo>
                    <a:lnTo>
                      <a:pt x="830" y="856"/>
                    </a:lnTo>
                    <a:lnTo>
                      <a:pt x="826" y="856"/>
                    </a:lnTo>
                    <a:lnTo>
                      <a:pt x="824" y="854"/>
                    </a:lnTo>
                    <a:lnTo>
                      <a:pt x="824" y="848"/>
                    </a:lnTo>
                    <a:lnTo>
                      <a:pt x="824" y="848"/>
                    </a:lnTo>
                    <a:lnTo>
                      <a:pt x="838" y="828"/>
                    </a:lnTo>
                    <a:lnTo>
                      <a:pt x="866" y="786"/>
                    </a:lnTo>
                    <a:lnTo>
                      <a:pt x="920" y="710"/>
                    </a:lnTo>
                    <a:lnTo>
                      <a:pt x="920" y="710"/>
                    </a:lnTo>
                    <a:lnTo>
                      <a:pt x="928" y="698"/>
                    </a:lnTo>
                    <a:lnTo>
                      <a:pt x="936" y="686"/>
                    </a:lnTo>
                    <a:lnTo>
                      <a:pt x="946" y="658"/>
                    </a:lnTo>
                    <a:lnTo>
                      <a:pt x="952" y="628"/>
                    </a:lnTo>
                    <a:lnTo>
                      <a:pt x="956" y="598"/>
                    </a:lnTo>
                    <a:lnTo>
                      <a:pt x="956" y="568"/>
                    </a:lnTo>
                    <a:lnTo>
                      <a:pt x="952" y="538"/>
                    </a:lnTo>
                    <a:lnTo>
                      <a:pt x="948" y="508"/>
                    </a:lnTo>
                    <a:lnTo>
                      <a:pt x="942" y="478"/>
                    </a:lnTo>
                    <a:lnTo>
                      <a:pt x="934" y="452"/>
                    </a:lnTo>
                    <a:lnTo>
                      <a:pt x="926" y="426"/>
                    </a:lnTo>
                    <a:lnTo>
                      <a:pt x="910" y="384"/>
                    </a:lnTo>
                    <a:lnTo>
                      <a:pt x="898" y="354"/>
                    </a:lnTo>
                    <a:lnTo>
                      <a:pt x="892" y="344"/>
                    </a:lnTo>
                    <a:lnTo>
                      <a:pt x="892" y="344"/>
                    </a:lnTo>
                    <a:lnTo>
                      <a:pt x="864" y="338"/>
                    </a:lnTo>
                    <a:lnTo>
                      <a:pt x="838" y="330"/>
                    </a:lnTo>
                    <a:lnTo>
                      <a:pt x="814" y="322"/>
                    </a:lnTo>
                    <a:lnTo>
                      <a:pt x="792" y="312"/>
                    </a:lnTo>
                    <a:lnTo>
                      <a:pt x="770" y="302"/>
                    </a:lnTo>
                    <a:lnTo>
                      <a:pt x="752" y="290"/>
                    </a:lnTo>
                    <a:lnTo>
                      <a:pt x="734" y="278"/>
                    </a:lnTo>
                    <a:lnTo>
                      <a:pt x="716" y="266"/>
                    </a:lnTo>
                    <a:lnTo>
                      <a:pt x="702" y="252"/>
                    </a:lnTo>
                    <a:lnTo>
                      <a:pt x="688" y="238"/>
                    </a:lnTo>
                    <a:lnTo>
                      <a:pt x="664" y="210"/>
                    </a:lnTo>
                    <a:lnTo>
                      <a:pt x="644" y="180"/>
                    </a:lnTo>
                    <a:lnTo>
                      <a:pt x="628" y="150"/>
                    </a:lnTo>
                    <a:lnTo>
                      <a:pt x="616" y="122"/>
                    </a:lnTo>
                    <a:lnTo>
                      <a:pt x="608" y="94"/>
                    </a:lnTo>
                    <a:lnTo>
                      <a:pt x="600" y="68"/>
                    </a:lnTo>
                    <a:lnTo>
                      <a:pt x="596" y="46"/>
                    </a:lnTo>
                    <a:lnTo>
                      <a:pt x="594" y="12"/>
                    </a:lnTo>
                    <a:lnTo>
                      <a:pt x="594" y="0"/>
                    </a:lnTo>
                    <a:lnTo>
                      <a:pt x="594" y="4"/>
                    </a:lnTo>
                    <a:lnTo>
                      <a:pt x="592" y="0"/>
                    </a:lnTo>
                    <a:lnTo>
                      <a:pt x="592" y="0"/>
                    </a:lnTo>
                    <a:lnTo>
                      <a:pt x="592" y="12"/>
                    </a:lnTo>
                    <a:lnTo>
                      <a:pt x="590" y="46"/>
                    </a:lnTo>
                    <a:lnTo>
                      <a:pt x="586" y="68"/>
                    </a:lnTo>
                    <a:lnTo>
                      <a:pt x="578" y="94"/>
                    </a:lnTo>
                    <a:lnTo>
                      <a:pt x="570" y="122"/>
                    </a:lnTo>
                    <a:lnTo>
                      <a:pt x="558" y="150"/>
                    </a:lnTo>
                    <a:lnTo>
                      <a:pt x="542" y="180"/>
                    </a:lnTo>
                    <a:lnTo>
                      <a:pt x="522" y="210"/>
                    </a:lnTo>
                    <a:lnTo>
                      <a:pt x="498" y="238"/>
                    </a:lnTo>
                    <a:lnTo>
                      <a:pt x="484" y="252"/>
                    </a:lnTo>
                    <a:lnTo>
                      <a:pt x="470" y="266"/>
                    </a:lnTo>
                    <a:lnTo>
                      <a:pt x="452" y="278"/>
                    </a:lnTo>
                    <a:lnTo>
                      <a:pt x="434" y="290"/>
                    </a:lnTo>
                    <a:lnTo>
                      <a:pt x="416" y="302"/>
                    </a:lnTo>
                    <a:lnTo>
                      <a:pt x="394" y="312"/>
                    </a:lnTo>
                    <a:lnTo>
                      <a:pt x="372" y="322"/>
                    </a:lnTo>
                    <a:lnTo>
                      <a:pt x="348" y="330"/>
                    </a:lnTo>
                    <a:lnTo>
                      <a:pt x="322" y="338"/>
                    </a:lnTo>
                    <a:lnTo>
                      <a:pt x="294" y="344"/>
                    </a:lnTo>
                    <a:lnTo>
                      <a:pt x="294" y="344"/>
                    </a:lnTo>
                    <a:lnTo>
                      <a:pt x="288" y="354"/>
                    </a:lnTo>
                    <a:lnTo>
                      <a:pt x="276" y="384"/>
                    </a:lnTo>
                    <a:lnTo>
                      <a:pt x="260" y="426"/>
                    </a:lnTo>
                    <a:lnTo>
                      <a:pt x="252" y="452"/>
                    </a:lnTo>
                    <a:lnTo>
                      <a:pt x="244" y="478"/>
                    </a:lnTo>
                    <a:lnTo>
                      <a:pt x="238" y="508"/>
                    </a:lnTo>
                    <a:lnTo>
                      <a:pt x="234" y="538"/>
                    </a:lnTo>
                    <a:lnTo>
                      <a:pt x="230" y="568"/>
                    </a:lnTo>
                    <a:lnTo>
                      <a:pt x="230" y="598"/>
                    </a:lnTo>
                    <a:lnTo>
                      <a:pt x="234" y="628"/>
                    </a:lnTo>
                    <a:lnTo>
                      <a:pt x="240" y="658"/>
                    </a:lnTo>
                    <a:lnTo>
                      <a:pt x="250" y="686"/>
                    </a:lnTo>
                    <a:lnTo>
                      <a:pt x="258" y="698"/>
                    </a:lnTo>
                    <a:lnTo>
                      <a:pt x="266" y="710"/>
                    </a:lnTo>
                    <a:lnTo>
                      <a:pt x="266" y="710"/>
                    </a:lnTo>
                    <a:lnTo>
                      <a:pt x="320" y="786"/>
                    </a:lnTo>
                    <a:lnTo>
                      <a:pt x="348" y="828"/>
                    </a:lnTo>
                    <a:lnTo>
                      <a:pt x="362" y="848"/>
                    </a:lnTo>
                    <a:lnTo>
                      <a:pt x="362" y="848"/>
                    </a:lnTo>
                    <a:lnTo>
                      <a:pt x="362" y="854"/>
                    </a:lnTo>
                    <a:lnTo>
                      <a:pt x="360" y="856"/>
                    </a:lnTo>
                    <a:lnTo>
                      <a:pt x="356" y="856"/>
                    </a:lnTo>
                    <a:lnTo>
                      <a:pt x="356" y="856"/>
                    </a:lnTo>
                    <a:lnTo>
                      <a:pt x="350" y="854"/>
                    </a:lnTo>
                    <a:lnTo>
                      <a:pt x="344" y="848"/>
                    </a:lnTo>
                    <a:lnTo>
                      <a:pt x="324" y="830"/>
                    </a:lnTo>
                    <a:lnTo>
                      <a:pt x="308" y="818"/>
                    </a:lnTo>
                    <a:lnTo>
                      <a:pt x="288" y="804"/>
                    </a:lnTo>
                    <a:lnTo>
                      <a:pt x="262" y="790"/>
                    </a:lnTo>
                    <a:lnTo>
                      <a:pt x="230" y="774"/>
                    </a:lnTo>
                    <a:lnTo>
                      <a:pt x="230" y="774"/>
                    </a:lnTo>
                    <a:lnTo>
                      <a:pt x="210" y="768"/>
                    </a:lnTo>
                    <a:lnTo>
                      <a:pt x="190" y="762"/>
                    </a:lnTo>
                    <a:lnTo>
                      <a:pt x="174" y="760"/>
                    </a:lnTo>
                    <a:lnTo>
                      <a:pt x="158" y="760"/>
                    </a:lnTo>
                    <a:lnTo>
                      <a:pt x="146" y="762"/>
                    </a:lnTo>
                    <a:lnTo>
                      <a:pt x="134" y="766"/>
                    </a:lnTo>
                    <a:lnTo>
                      <a:pt x="126" y="770"/>
                    </a:lnTo>
                    <a:lnTo>
                      <a:pt x="118" y="776"/>
                    </a:lnTo>
                    <a:lnTo>
                      <a:pt x="110" y="782"/>
                    </a:lnTo>
                    <a:lnTo>
                      <a:pt x="106" y="790"/>
                    </a:lnTo>
                    <a:lnTo>
                      <a:pt x="98" y="802"/>
                    </a:lnTo>
                    <a:lnTo>
                      <a:pt x="96" y="812"/>
                    </a:lnTo>
                    <a:lnTo>
                      <a:pt x="94" y="816"/>
                    </a:lnTo>
                    <a:lnTo>
                      <a:pt x="94" y="816"/>
                    </a:lnTo>
                    <a:lnTo>
                      <a:pt x="84" y="810"/>
                    </a:lnTo>
                    <a:lnTo>
                      <a:pt x="72" y="804"/>
                    </a:lnTo>
                    <a:lnTo>
                      <a:pt x="60" y="796"/>
                    </a:lnTo>
                    <a:lnTo>
                      <a:pt x="46" y="784"/>
                    </a:lnTo>
                    <a:lnTo>
                      <a:pt x="34" y="768"/>
                    </a:lnTo>
                    <a:lnTo>
                      <a:pt x="22" y="752"/>
                    </a:lnTo>
                    <a:lnTo>
                      <a:pt x="18" y="742"/>
                    </a:lnTo>
                    <a:lnTo>
                      <a:pt x="16" y="730"/>
                    </a:lnTo>
                    <a:lnTo>
                      <a:pt x="16" y="730"/>
                    </a:lnTo>
                    <a:lnTo>
                      <a:pt x="14" y="722"/>
                    </a:lnTo>
                    <a:lnTo>
                      <a:pt x="10" y="722"/>
                    </a:lnTo>
                    <a:lnTo>
                      <a:pt x="8" y="724"/>
                    </a:lnTo>
                    <a:lnTo>
                      <a:pt x="6" y="734"/>
                    </a:lnTo>
                    <a:lnTo>
                      <a:pt x="4" y="762"/>
                    </a:lnTo>
                    <a:lnTo>
                      <a:pt x="0" y="800"/>
                    </a:lnTo>
                    <a:lnTo>
                      <a:pt x="0" y="842"/>
                    </a:lnTo>
                    <a:lnTo>
                      <a:pt x="0" y="884"/>
                    </a:lnTo>
                    <a:lnTo>
                      <a:pt x="0" y="920"/>
                    </a:lnTo>
                    <a:lnTo>
                      <a:pt x="4" y="942"/>
                    </a:lnTo>
                    <a:lnTo>
                      <a:pt x="4" y="942"/>
                    </a:lnTo>
                    <a:lnTo>
                      <a:pt x="8" y="958"/>
                    </a:lnTo>
                    <a:lnTo>
                      <a:pt x="16" y="974"/>
                    </a:lnTo>
                    <a:lnTo>
                      <a:pt x="26" y="990"/>
                    </a:lnTo>
                    <a:lnTo>
                      <a:pt x="38" y="1006"/>
                    </a:lnTo>
                    <a:lnTo>
                      <a:pt x="52" y="1018"/>
                    </a:lnTo>
                    <a:lnTo>
                      <a:pt x="66" y="1030"/>
                    </a:lnTo>
                    <a:lnTo>
                      <a:pt x="80" y="1038"/>
                    </a:lnTo>
                    <a:lnTo>
                      <a:pt x="96" y="1042"/>
                    </a:lnTo>
                    <a:lnTo>
                      <a:pt x="96" y="1042"/>
                    </a:lnTo>
                    <a:lnTo>
                      <a:pt x="106" y="1046"/>
                    </a:lnTo>
                    <a:lnTo>
                      <a:pt x="118" y="1050"/>
                    </a:lnTo>
                    <a:lnTo>
                      <a:pt x="132" y="1058"/>
                    </a:lnTo>
                    <a:lnTo>
                      <a:pt x="146" y="1066"/>
                    </a:lnTo>
                    <a:lnTo>
                      <a:pt x="162" y="1078"/>
                    </a:lnTo>
                    <a:lnTo>
                      <a:pt x="176" y="1092"/>
                    </a:lnTo>
                    <a:lnTo>
                      <a:pt x="190" y="1106"/>
                    </a:lnTo>
                    <a:lnTo>
                      <a:pt x="200" y="1124"/>
                    </a:lnTo>
                    <a:lnTo>
                      <a:pt x="210" y="1142"/>
                    </a:lnTo>
                    <a:lnTo>
                      <a:pt x="214" y="1162"/>
                    </a:lnTo>
                    <a:lnTo>
                      <a:pt x="214" y="1172"/>
                    </a:lnTo>
                    <a:lnTo>
                      <a:pt x="214" y="1184"/>
                    </a:lnTo>
                    <a:lnTo>
                      <a:pt x="212" y="1194"/>
                    </a:lnTo>
                    <a:lnTo>
                      <a:pt x="208" y="1206"/>
                    </a:lnTo>
                    <a:lnTo>
                      <a:pt x="204" y="1218"/>
                    </a:lnTo>
                    <a:lnTo>
                      <a:pt x="198" y="1230"/>
                    </a:lnTo>
                    <a:lnTo>
                      <a:pt x="190" y="1242"/>
                    </a:lnTo>
                    <a:lnTo>
                      <a:pt x="180" y="1256"/>
                    </a:lnTo>
                    <a:lnTo>
                      <a:pt x="168" y="1268"/>
                    </a:lnTo>
                    <a:lnTo>
                      <a:pt x="154" y="1282"/>
                    </a:lnTo>
                    <a:lnTo>
                      <a:pt x="138" y="1294"/>
                    </a:lnTo>
                    <a:lnTo>
                      <a:pt x="120" y="1308"/>
                    </a:lnTo>
                    <a:lnTo>
                      <a:pt x="120" y="1308"/>
                    </a:lnTo>
                    <a:lnTo>
                      <a:pt x="136" y="1308"/>
                    </a:lnTo>
                    <a:lnTo>
                      <a:pt x="154" y="1310"/>
                    </a:lnTo>
                    <a:lnTo>
                      <a:pt x="178" y="1312"/>
                    </a:lnTo>
                    <a:lnTo>
                      <a:pt x="208" y="1318"/>
                    </a:lnTo>
                    <a:lnTo>
                      <a:pt x="242" y="1328"/>
                    </a:lnTo>
                    <a:lnTo>
                      <a:pt x="280" y="1342"/>
                    </a:lnTo>
                    <a:lnTo>
                      <a:pt x="320" y="1362"/>
                    </a:lnTo>
                    <a:lnTo>
                      <a:pt x="320" y="1362"/>
                    </a:lnTo>
                    <a:lnTo>
                      <a:pt x="338" y="1372"/>
                    </a:lnTo>
                    <a:lnTo>
                      <a:pt x="356" y="1376"/>
                    </a:lnTo>
                    <a:lnTo>
                      <a:pt x="374" y="1380"/>
                    </a:lnTo>
                    <a:lnTo>
                      <a:pt x="394" y="1382"/>
                    </a:lnTo>
                    <a:lnTo>
                      <a:pt x="412" y="1380"/>
                    </a:lnTo>
                    <a:lnTo>
                      <a:pt x="430" y="1378"/>
                    </a:lnTo>
                    <a:lnTo>
                      <a:pt x="448" y="1374"/>
                    </a:lnTo>
                    <a:lnTo>
                      <a:pt x="464" y="1370"/>
                    </a:lnTo>
                    <a:lnTo>
                      <a:pt x="496" y="1358"/>
                    </a:lnTo>
                    <a:lnTo>
                      <a:pt x="522" y="1344"/>
                    </a:lnTo>
                    <a:lnTo>
                      <a:pt x="544" y="1332"/>
                    </a:lnTo>
                    <a:lnTo>
                      <a:pt x="558" y="1324"/>
                    </a:lnTo>
                    <a:lnTo>
                      <a:pt x="558" y="1324"/>
                    </a:lnTo>
                    <a:lnTo>
                      <a:pt x="558" y="1362"/>
                    </a:lnTo>
                    <a:lnTo>
                      <a:pt x="558" y="1422"/>
                    </a:lnTo>
                    <a:lnTo>
                      <a:pt x="554" y="1496"/>
                    </a:lnTo>
                    <a:lnTo>
                      <a:pt x="550" y="1534"/>
                    </a:lnTo>
                    <a:lnTo>
                      <a:pt x="546" y="1576"/>
                    </a:lnTo>
                    <a:lnTo>
                      <a:pt x="540" y="1616"/>
                    </a:lnTo>
                    <a:lnTo>
                      <a:pt x="532" y="1656"/>
                    </a:lnTo>
                    <a:lnTo>
                      <a:pt x="524" y="1696"/>
                    </a:lnTo>
                    <a:lnTo>
                      <a:pt x="512" y="1732"/>
                    </a:lnTo>
                    <a:lnTo>
                      <a:pt x="498" y="1764"/>
                    </a:lnTo>
                    <a:lnTo>
                      <a:pt x="482" y="1794"/>
                    </a:lnTo>
                    <a:lnTo>
                      <a:pt x="474" y="1806"/>
                    </a:lnTo>
                    <a:lnTo>
                      <a:pt x="464" y="1816"/>
                    </a:lnTo>
                    <a:lnTo>
                      <a:pt x="454" y="1826"/>
                    </a:lnTo>
                    <a:lnTo>
                      <a:pt x="442" y="1834"/>
                    </a:lnTo>
                    <a:lnTo>
                      <a:pt x="442" y="1834"/>
                    </a:lnTo>
                    <a:lnTo>
                      <a:pt x="438" y="1838"/>
                    </a:lnTo>
                    <a:lnTo>
                      <a:pt x="434" y="1842"/>
                    </a:lnTo>
                    <a:lnTo>
                      <a:pt x="434" y="1846"/>
                    </a:lnTo>
                    <a:lnTo>
                      <a:pt x="434" y="1850"/>
                    </a:lnTo>
                    <a:lnTo>
                      <a:pt x="438" y="1854"/>
                    </a:lnTo>
                    <a:lnTo>
                      <a:pt x="442" y="1858"/>
                    </a:lnTo>
                    <a:lnTo>
                      <a:pt x="442" y="1858"/>
                    </a:lnTo>
                    <a:lnTo>
                      <a:pt x="450" y="1864"/>
                    </a:lnTo>
                    <a:lnTo>
                      <a:pt x="460" y="1868"/>
                    </a:lnTo>
                    <a:lnTo>
                      <a:pt x="470" y="1872"/>
                    </a:lnTo>
                    <a:lnTo>
                      <a:pt x="482" y="1874"/>
                    </a:lnTo>
                    <a:lnTo>
                      <a:pt x="496" y="1874"/>
                    </a:lnTo>
                    <a:lnTo>
                      <a:pt x="512" y="1870"/>
                    </a:lnTo>
                    <a:lnTo>
                      <a:pt x="528" y="1860"/>
                    </a:lnTo>
                    <a:lnTo>
                      <a:pt x="528" y="1860"/>
                    </a:lnTo>
                    <a:lnTo>
                      <a:pt x="532" y="1858"/>
                    </a:lnTo>
                    <a:lnTo>
                      <a:pt x="538" y="1856"/>
                    </a:lnTo>
                    <a:lnTo>
                      <a:pt x="546" y="1856"/>
                    </a:lnTo>
                    <a:lnTo>
                      <a:pt x="550" y="1854"/>
                    </a:lnTo>
                    <a:lnTo>
                      <a:pt x="554" y="1852"/>
                    </a:lnTo>
                    <a:lnTo>
                      <a:pt x="558" y="1848"/>
                    </a:lnTo>
                    <a:lnTo>
                      <a:pt x="562" y="1842"/>
                    </a:lnTo>
                    <a:lnTo>
                      <a:pt x="562" y="1842"/>
                    </a:lnTo>
                    <a:lnTo>
                      <a:pt x="574" y="1814"/>
                    </a:lnTo>
                    <a:lnTo>
                      <a:pt x="586" y="1776"/>
                    </a:lnTo>
                    <a:lnTo>
                      <a:pt x="596" y="1730"/>
                    </a:lnTo>
                    <a:lnTo>
                      <a:pt x="606" y="1672"/>
                    </a:lnTo>
                    <a:lnTo>
                      <a:pt x="614" y="1604"/>
                    </a:lnTo>
                    <a:lnTo>
                      <a:pt x="622" y="1524"/>
                    </a:lnTo>
                    <a:lnTo>
                      <a:pt x="628" y="1432"/>
                    </a:lnTo>
                    <a:lnTo>
                      <a:pt x="634" y="1326"/>
                    </a:lnTo>
                    <a:lnTo>
                      <a:pt x="634" y="1326"/>
                    </a:lnTo>
                    <a:lnTo>
                      <a:pt x="650" y="1338"/>
                    </a:lnTo>
                    <a:lnTo>
                      <a:pt x="672" y="1350"/>
                    </a:lnTo>
                    <a:lnTo>
                      <a:pt x="698" y="1362"/>
                    </a:lnTo>
                    <a:lnTo>
                      <a:pt x="730" y="1372"/>
                    </a:lnTo>
                    <a:lnTo>
                      <a:pt x="746" y="1376"/>
                    </a:lnTo>
                    <a:lnTo>
                      <a:pt x="762" y="1380"/>
                    </a:lnTo>
                    <a:lnTo>
                      <a:pt x="780" y="1382"/>
                    </a:lnTo>
                    <a:lnTo>
                      <a:pt x="796" y="1382"/>
                    </a:lnTo>
                    <a:lnTo>
                      <a:pt x="814" y="1380"/>
                    </a:lnTo>
                    <a:lnTo>
                      <a:pt x="832" y="1376"/>
                    </a:lnTo>
                    <a:lnTo>
                      <a:pt x="850" y="1370"/>
                    </a:lnTo>
                    <a:lnTo>
                      <a:pt x="866" y="1362"/>
                    </a:lnTo>
                    <a:lnTo>
                      <a:pt x="866" y="1362"/>
                    </a:lnTo>
                    <a:lnTo>
                      <a:pt x="906" y="1342"/>
                    </a:lnTo>
                    <a:lnTo>
                      <a:pt x="944" y="1328"/>
                    </a:lnTo>
                    <a:lnTo>
                      <a:pt x="978" y="1318"/>
                    </a:lnTo>
                    <a:lnTo>
                      <a:pt x="1008" y="1312"/>
                    </a:lnTo>
                    <a:lnTo>
                      <a:pt x="1032" y="1310"/>
                    </a:lnTo>
                    <a:lnTo>
                      <a:pt x="1050" y="1308"/>
                    </a:lnTo>
                    <a:lnTo>
                      <a:pt x="1066" y="1308"/>
                    </a:lnTo>
                    <a:lnTo>
                      <a:pt x="1066" y="1308"/>
                    </a:lnTo>
                    <a:lnTo>
                      <a:pt x="1048" y="1294"/>
                    </a:lnTo>
                    <a:lnTo>
                      <a:pt x="1032" y="1282"/>
                    </a:lnTo>
                    <a:lnTo>
                      <a:pt x="1018" y="1268"/>
                    </a:lnTo>
                    <a:lnTo>
                      <a:pt x="1006" y="1256"/>
                    </a:lnTo>
                    <a:lnTo>
                      <a:pt x="998" y="1242"/>
                    </a:lnTo>
                    <a:lnTo>
                      <a:pt x="988" y="1230"/>
                    </a:lnTo>
                    <a:lnTo>
                      <a:pt x="982" y="1218"/>
                    </a:lnTo>
                    <a:lnTo>
                      <a:pt x="978" y="1206"/>
                    </a:lnTo>
                    <a:lnTo>
                      <a:pt x="974" y="1194"/>
                    </a:lnTo>
                    <a:lnTo>
                      <a:pt x="972" y="1184"/>
                    </a:lnTo>
                    <a:lnTo>
                      <a:pt x="972" y="1172"/>
                    </a:lnTo>
                    <a:lnTo>
                      <a:pt x="972" y="1162"/>
                    </a:lnTo>
                    <a:lnTo>
                      <a:pt x="976" y="1142"/>
                    </a:lnTo>
                    <a:lnTo>
                      <a:pt x="986" y="1124"/>
                    </a:lnTo>
                    <a:lnTo>
                      <a:pt x="996" y="1106"/>
                    </a:lnTo>
                    <a:lnTo>
                      <a:pt x="1010" y="1092"/>
                    </a:lnTo>
                    <a:lnTo>
                      <a:pt x="1024" y="1078"/>
                    </a:lnTo>
                    <a:lnTo>
                      <a:pt x="1040" y="1066"/>
                    </a:lnTo>
                    <a:lnTo>
                      <a:pt x="1054" y="1058"/>
                    </a:lnTo>
                    <a:lnTo>
                      <a:pt x="1068" y="1050"/>
                    </a:lnTo>
                    <a:lnTo>
                      <a:pt x="1080" y="1046"/>
                    </a:lnTo>
                    <a:lnTo>
                      <a:pt x="1090" y="1042"/>
                    </a:lnTo>
                    <a:lnTo>
                      <a:pt x="1090" y="1042"/>
                    </a:lnTo>
                    <a:lnTo>
                      <a:pt x="1106" y="1038"/>
                    </a:lnTo>
                    <a:lnTo>
                      <a:pt x="1120" y="1030"/>
                    </a:lnTo>
                    <a:lnTo>
                      <a:pt x="1134" y="1018"/>
                    </a:lnTo>
                    <a:lnTo>
                      <a:pt x="1148" y="1006"/>
                    </a:lnTo>
                    <a:lnTo>
                      <a:pt x="1160" y="990"/>
                    </a:lnTo>
                    <a:lnTo>
                      <a:pt x="1170" y="974"/>
                    </a:lnTo>
                    <a:lnTo>
                      <a:pt x="1178" y="958"/>
                    </a:lnTo>
                    <a:lnTo>
                      <a:pt x="1182" y="942"/>
                    </a:lnTo>
                    <a:lnTo>
                      <a:pt x="1182" y="942"/>
                    </a:lnTo>
                    <a:lnTo>
                      <a:pt x="1186" y="920"/>
                    </a:lnTo>
                    <a:lnTo>
                      <a:pt x="1188" y="884"/>
                    </a:lnTo>
                    <a:lnTo>
                      <a:pt x="1186" y="842"/>
                    </a:lnTo>
                    <a:lnTo>
                      <a:pt x="1186" y="800"/>
                    </a:lnTo>
                    <a:lnTo>
                      <a:pt x="1182" y="762"/>
                    </a:lnTo>
                    <a:lnTo>
                      <a:pt x="1180" y="734"/>
                    </a:lnTo>
                    <a:lnTo>
                      <a:pt x="1178" y="724"/>
                    </a:lnTo>
                    <a:lnTo>
                      <a:pt x="1176" y="722"/>
                    </a:lnTo>
                    <a:lnTo>
                      <a:pt x="1172" y="722"/>
                    </a:lnTo>
                    <a:lnTo>
                      <a:pt x="1170" y="730"/>
                    </a:lnTo>
                    <a:lnTo>
                      <a:pt x="1170" y="730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32"/>
              <p:cNvSpPr>
                <a:spLocks noChangeAspect="1"/>
              </p:cNvSpPr>
              <p:nvPr/>
            </p:nvSpPr>
            <p:spPr bwMode="auto">
              <a:xfrm rot="1177916">
                <a:off x="7823628" y="381725"/>
                <a:ext cx="511311" cy="1209688"/>
              </a:xfrm>
              <a:custGeom>
                <a:avLst/>
                <a:gdLst/>
                <a:ahLst/>
                <a:cxnLst>
                  <a:cxn ang="0">
                    <a:pos x="518" y="468"/>
                  </a:cxn>
                  <a:cxn ang="0">
                    <a:pos x="466" y="358"/>
                  </a:cxn>
                  <a:cxn ang="0">
                    <a:pos x="414" y="238"/>
                  </a:cxn>
                  <a:cxn ang="0">
                    <a:pos x="394" y="178"/>
                  </a:cxn>
                  <a:cxn ang="0">
                    <a:pos x="382" y="116"/>
                  </a:cxn>
                  <a:cxn ang="0">
                    <a:pos x="382" y="56"/>
                  </a:cxn>
                  <a:cxn ang="0">
                    <a:pos x="396" y="0"/>
                  </a:cxn>
                  <a:cxn ang="0">
                    <a:pos x="364" y="30"/>
                  </a:cxn>
                  <a:cxn ang="0">
                    <a:pos x="286" y="114"/>
                  </a:cxn>
                  <a:cxn ang="0">
                    <a:pos x="210" y="204"/>
                  </a:cxn>
                  <a:cxn ang="0">
                    <a:pos x="158" y="274"/>
                  </a:cxn>
                  <a:cxn ang="0">
                    <a:pos x="110" y="352"/>
                  </a:cxn>
                  <a:cxn ang="0">
                    <a:pos x="66" y="436"/>
                  </a:cxn>
                  <a:cxn ang="0">
                    <a:pos x="32" y="522"/>
                  </a:cxn>
                  <a:cxn ang="0">
                    <a:pos x="8" y="614"/>
                  </a:cxn>
                  <a:cxn ang="0">
                    <a:pos x="0" y="704"/>
                  </a:cxn>
                  <a:cxn ang="0">
                    <a:pos x="4" y="750"/>
                  </a:cxn>
                  <a:cxn ang="0">
                    <a:pos x="10" y="796"/>
                  </a:cxn>
                  <a:cxn ang="0">
                    <a:pos x="24" y="842"/>
                  </a:cxn>
                  <a:cxn ang="0">
                    <a:pos x="42" y="886"/>
                  </a:cxn>
                  <a:cxn ang="0">
                    <a:pos x="68" y="930"/>
                  </a:cxn>
                  <a:cxn ang="0">
                    <a:pos x="100" y="974"/>
                  </a:cxn>
                  <a:cxn ang="0">
                    <a:pos x="138" y="1016"/>
                  </a:cxn>
                  <a:cxn ang="0">
                    <a:pos x="184" y="1056"/>
                  </a:cxn>
                  <a:cxn ang="0">
                    <a:pos x="238" y="1096"/>
                  </a:cxn>
                  <a:cxn ang="0">
                    <a:pos x="232" y="1130"/>
                  </a:cxn>
                  <a:cxn ang="0">
                    <a:pos x="212" y="1200"/>
                  </a:cxn>
                  <a:cxn ang="0">
                    <a:pos x="188" y="1266"/>
                  </a:cxn>
                  <a:cxn ang="0">
                    <a:pos x="162" y="1306"/>
                  </a:cxn>
                  <a:cxn ang="0">
                    <a:pos x="142" y="1324"/>
                  </a:cxn>
                  <a:cxn ang="0">
                    <a:pos x="132" y="1330"/>
                  </a:cxn>
                  <a:cxn ang="0">
                    <a:pos x="126" y="1334"/>
                  </a:cxn>
                  <a:cxn ang="0">
                    <a:pos x="130" y="1344"/>
                  </a:cxn>
                  <a:cxn ang="0">
                    <a:pos x="134" y="1348"/>
                  </a:cxn>
                  <a:cxn ang="0">
                    <a:pos x="154" y="1358"/>
                  </a:cxn>
                  <a:cxn ang="0">
                    <a:pos x="172" y="1358"/>
                  </a:cxn>
                  <a:cxn ang="0">
                    <a:pos x="184" y="1354"/>
                  </a:cxn>
                  <a:cxn ang="0">
                    <a:pos x="194" y="1352"/>
                  </a:cxn>
                  <a:cxn ang="0">
                    <a:pos x="206" y="1344"/>
                  </a:cxn>
                  <a:cxn ang="0">
                    <a:pos x="214" y="1330"/>
                  </a:cxn>
                  <a:cxn ang="0">
                    <a:pos x="232" y="1290"/>
                  </a:cxn>
                  <a:cxn ang="0">
                    <a:pos x="262" y="1194"/>
                  </a:cxn>
                  <a:cxn ang="0">
                    <a:pos x="282" y="1102"/>
                  </a:cxn>
                  <a:cxn ang="0">
                    <a:pos x="318" y="1100"/>
                  </a:cxn>
                  <a:cxn ang="0">
                    <a:pos x="360" y="1092"/>
                  </a:cxn>
                  <a:cxn ang="0">
                    <a:pos x="404" y="1074"/>
                  </a:cxn>
                  <a:cxn ang="0">
                    <a:pos x="450" y="1044"/>
                  </a:cxn>
                  <a:cxn ang="0">
                    <a:pos x="492" y="998"/>
                  </a:cxn>
                  <a:cxn ang="0">
                    <a:pos x="528" y="934"/>
                  </a:cxn>
                  <a:cxn ang="0">
                    <a:pos x="556" y="846"/>
                  </a:cxn>
                  <a:cxn ang="0">
                    <a:pos x="574" y="736"/>
                  </a:cxn>
                  <a:cxn ang="0">
                    <a:pos x="574" y="712"/>
                  </a:cxn>
                  <a:cxn ang="0">
                    <a:pos x="568" y="652"/>
                  </a:cxn>
                  <a:cxn ang="0">
                    <a:pos x="552" y="566"/>
                  </a:cxn>
                  <a:cxn ang="0">
                    <a:pos x="528" y="494"/>
                  </a:cxn>
                  <a:cxn ang="0">
                    <a:pos x="518" y="468"/>
                  </a:cxn>
                </a:cxnLst>
                <a:rect l="0" t="0" r="r" b="b"/>
                <a:pathLst>
                  <a:path w="574" h="1358">
                    <a:moveTo>
                      <a:pt x="518" y="468"/>
                    </a:moveTo>
                    <a:lnTo>
                      <a:pt x="518" y="468"/>
                    </a:lnTo>
                    <a:lnTo>
                      <a:pt x="494" y="416"/>
                    </a:lnTo>
                    <a:lnTo>
                      <a:pt x="466" y="358"/>
                    </a:lnTo>
                    <a:lnTo>
                      <a:pt x="438" y="300"/>
                    </a:lnTo>
                    <a:lnTo>
                      <a:pt x="414" y="238"/>
                    </a:lnTo>
                    <a:lnTo>
                      <a:pt x="402" y="208"/>
                    </a:lnTo>
                    <a:lnTo>
                      <a:pt x="394" y="178"/>
                    </a:lnTo>
                    <a:lnTo>
                      <a:pt x="388" y="146"/>
                    </a:lnTo>
                    <a:lnTo>
                      <a:pt x="382" y="116"/>
                    </a:lnTo>
                    <a:lnTo>
                      <a:pt x="382" y="86"/>
                    </a:lnTo>
                    <a:lnTo>
                      <a:pt x="382" y="56"/>
                    </a:lnTo>
                    <a:lnTo>
                      <a:pt x="388" y="28"/>
                    </a:lnTo>
                    <a:lnTo>
                      <a:pt x="396" y="0"/>
                    </a:lnTo>
                    <a:lnTo>
                      <a:pt x="396" y="0"/>
                    </a:lnTo>
                    <a:lnTo>
                      <a:pt x="364" y="30"/>
                    </a:lnTo>
                    <a:lnTo>
                      <a:pt x="330" y="66"/>
                    </a:lnTo>
                    <a:lnTo>
                      <a:pt x="286" y="114"/>
                    </a:lnTo>
                    <a:lnTo>
                      <a:pt x="236" y="170"/>
                    </a:lnTo>
                    <a:lnTo>
                      <a:pt x="210" y="204"/>
                    </a:lnTo>
                    <a:lnTo>
                      <a:pt x="184" y="238"/>
                    </a:lnTo>
                    <a:lnTo>
                      <a:pt x="158" y="274"/>
                    </a:lnTo>
                    <a:lnTo>
                      <a:pt x="134" y="312"/>
                    </a:lnTo>
                    <a:lnTo>
                      <a:pt x="110" y="352"/>
                    </a:lnTo>
                    <a:lnTo>
                      <a:pt x="86" y="394"/>
                    </a:lnTo>
                    <a:lnTo>
                      <a:pt x="66" y="436"/>
                    </a:lnTo>
                    <a:lnTo>
                      <a:pt x="48" y="478"/>
                    </a:lnTo>
                    <a:lnTo>
                      <a:pt x="32" y="522"/>
                    </a:lnTo>
                    <a:lnTo>
                      <a:pt x="18" y="568"/>
                    </a:lnTo>
                    <a:lnTo>
                      <a:pt x="8" y="614"/>
                    </a:lnTo>
                    <a:lnTo>
                      <a:pt x="2" y="658"/>
                    </a:lnTo>
                    <a:lnTo>
                      <a:pt x="0" y="704"/>
                    </a:lnTo>
                    <a:lnTo>
                      <a:pt x="2" y="728"/>
                    </a:lnTo>
                    <a:lnTo>
                      <a:pt x="4" y="750"/>
                    </a:lnTo>
                    <a:lnTo>
                      <a:pt x="6" y="774"/>
                    </a:lnTo>
                    <a:lnTo>
                      <a:pt x="10" y="796"/>
                    </a:lnTo>
                    <a:lnTo>
                      <a:pt x="16" y="818"/>
                    </a:lnTo>
                    <a:lnTo>
                      <a:pt x="24" y="842"/>
                    </a:lnTo>
                    <a:lnTo>
                      <a:pt x="32" y="864"/>
                    </a:lnTo>
                    <a:lnTo>
                      <a:pt x="42" y="886"/>
                    </a:lnTo>
                    <a:lnTo>
                      <a:pt x="54" y="908"/>
                    </a:lnTo>
                    <a:lnTo>
                      <a:pt x="68" y="930"/>
                    </a:lnTo>
                    <a:lnTo>
                      <a:pt x="82" y="952"/>
                    </a:lnTo>
                    <a:lnTo>
                      <a:pt x="100" y="974"/>
                    </a:lnTo>
                    <a:lnTo>
                      <a:pt x="118" y="994"/>
                    </a:lnTo>
                    <a:lnTo>
                      <a:pt x="138" y="1016"/>
                    </a:lnTo>
                    <a:lnTo>
                      <a:pt x="160" y="1036"/>
                    </a:lnTo>
                    <a:lnTo>
                      <a:pt x="184" y="1056"/>
                    </a:lnTo>
                    <a:lnTo>
                      <a:pt x="210" y="1076"/>
                    </a:lnTo>
                    <a:lnTo>
                      <a:pt x="238" y="1096"/>
                    </a:lnTo>
                    <a:lnTo>
                      <a:pt x="238" y="1096"/>
                    </a:lnTo>
                    <a:lnTo>
                      <a:pt x="232" y="1130"/>
                    </a:lnTo>
                    <a:lnTo>
                      <a:pt x="222" y="1164"/>
                    </a:lnTo>
                    <a:lnTo>
                      <a:pt x="212" y="1200"/>
                    </a:lnTo>
                    <a:lnTo>
                      <a:pt x="202" y="1234"/>
                    </a:lnTo>
                    <a:lnTo>
                      <a:pt x="188" y="1266"/>
                    </a:lnTo>
                    <a:lnTo>
                      <a:pt x="172" y="1294"/>
                    </a:lnTo>
                    <a:lnTo>
                      <a:pt x="162" y="1306"/>
                    </a:lnTo>
                    <a:lnTo>
                      <a:pt x="152" y="1316"/>
                    </a:lnTo>
                    <a:lnTo>
                      <a:pt x="142" y="1324"/>
                    </a:lnTo>
                    <a:lnTo>
                      <a:pt x="132" y="1330"/>
                    </a:lnTo>
                    <a:lnTo>
                      <a:pt x="132" y="1330"/>
                    </a:lnTo>
                    <a:lnTo>
                      <a:pt x="130" y="1332"/>
                    </a:lnTo>
                    <a:lnTo>
                      <a:pt x="126" y="1334"/>
                    </a:lnTo>
                    <a:lnTo>
                      <a:pt x="126" y="1338"/>
                    </a:lnTo>
                    <a:lnTo>
                      <a:pt x="130" y="1344"/>
                    </a:lnTo>
                    <a:lnTo>
                      <a:pt x="130" y="1344"/>
                    </a:lnTo>
                    <a:lnTo>
                      <a:pt x="134" y="1348"/>
                    </a:lnTo>
                    <a:lnTo>
                      <a:pt x="146" y="1356"/>
                    </a:lnTo>
                    <a:lnTo>
                      <a:pt x="154" y="1358"/>
                    </a:lnTo>
                    <a:lnTo>
                      <a:pt x="162" y="1358"/>
                    </a:lnTo>
                    <a:lnTo>
                      <a:pt x="172" y="1358"/>
                    </a:lnTo>
                    <a:lnTo>
                      <a:pt x="184" y="1354"/>
                    </a:lnTo>
                    <a:lnTo>
                      <a:pt x="184" y="1354"/>
                    </a:lnTo>
                    <a:lnTo>
                      <a:pt x="190" y="1352"/>
                    </a:lnTo>
                    <a:lnTo>
                      <a:pt x="194" y="1352"/>
                    </a:lnTo>
                    <a:lnTo>
                      <a:pt x="200" y="1350"/>
                    </a:lnTo>
                    <a:lnTo>
                      <a:pt x="206" y="1344"/>
                    </a:lnTo>
                    <a:lnTo>
                      <a:pt x="206" y="1344"/>
                    </a:lnTo>
                    <a:lnTo>
                      <a:pt x="214" y="1330"/>
                    </a:lnTo>
                    <a:lnTo>
                      <a:pt x="224" y="1312"/>
                    </a:lnTo>
                    <a:lnTo>
                      <a:pt x="232" y="1290"/>
                    </a:lnTo>
                    <a:lnTo>
                      <a:pt x="242" y="1264"/>
                    </a:lnTo>
                    <a:lnTo>
                      <a:pt x="262" y="1194"/>
                    </a:lnTo>
                    <a:lnTo>
                      <a:pt x="282" y="1102"/>
                    </a:lnTo>
                    <a:lnTo>
                      <a:pt x="282" y="1102"/>
                    </a:lnTo>
                    <a:lnTo>
                      <a:pt x="298" y="1102"/>
                    </a:lnTo>
                    <a:lnTo>
                      <a:pt x="318" y="1100"/>
                    </a:lnTo>
                    <a:lnTo>
                      <a:pt x="338" y="1098"/>
                    </a:lnTo>
                    <a:lnTo>
                      <a:pt x="360" y="1092"/>
                    </a:lnTo>
                    <a:lnTo>
                      <a:pt x="382" y="1086"/>
                    </a:lnTo>
                    <a:lnTo>
                      <a:pt x="404" y="1074"/>
                    </a:lnTo>
                    <a:lnTo>
                      <a:pt x="426" y="1062"/>
                    </a:lnTo>
                    <a:lnTo>
                      <a:pt x="450" y="1044"/>
                    </a:lnTo>
                    <a:lnTo>
                      <a:pt x="472" y="1024"/>
                    </a:lnTo>
                    <a:lnTo>
                      <a:pt x="492" y="998"/>
                    </a:lnTo>
                    <a:lnTo>
                      <a:pt x="512" y="968"/>
                    </a:lnTo>
                    <a:lnTo>
                      <a:pt x="528" y="934"/>
                    </a:lnTo>
                    <a:lnTo>
                      <a:pt x="544" y="894"/>
                    </a:lnTo>
                    <a:lnTo>
                      <a:pt x="556" y="846"/>
                    </a:lnTo>
                    <a:lnTo>
                      <a:pt x="566" y="794"/>
                    </a:lnTo>
                    <a:lnTo>
                      <a:pt x="574" y="736"/>
                    </a:lnTo>
                    <a:lnTo>
                      <a:pt x="574" y="736"/>
                    </a:lnTo>
                    <a:lnTo>
                      <a:pt x="574" y="712"/>
                    </a:lnTo>
                    <a:lnTo>
                      <a:pt x="572" y="686"/>
                    </a:lnTo>
                    <a:lnTo>
                      <a:pt x="568" y="652"/>
                    </a:lnTo>
                    <a:lnTo>
                      <a:pt x="562" y="612"/>
                    </a:lnTo>
                    <a:lnTo>
                      <a:pt x="552" y="566"/>
                    </a:lnTo>
                    <a:lnTo>
                      <a:pt x="538" y="518"/>
                    </a:lnTo>
                    <a:lnTo>
                      <a:pt x="528" y="494"/>
                    </a:lnTo>
                    <a:lnTo>
                      <a:pt x="518" y="468"/>
                    </a:lnTo>
                    <a:lnTo>
                      <a:pt x="518" y="468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2"/>
              <p:cNvSpPr>
                <a:spLocks noChangeAspect="1"/>
              </p:cNvSpPr>
              <p:nvPr/>
            </p:nvSpPr>
            <p:spPr bwMode="auto">
              <a:xfrm rot="7111237">
                <a:off x="8078228" y="3447288"/>
                <a:ext cx="969106" cy="1009128"/>
              </a:xfrm>
              <a:custGeom>
                <a:avLst/>
                <a:gdLst/>
                <a:ahLst/>
                <a:cxnLst>
                  <a:cxn ang="0">
                    <a:pos x="1226" y="680"/>
                  </a:cxn>
                  <a:cxn ang="0">
                    <a:pos x="1198" y="622"/>
                  </a:cxn>
                  <a:cxn ang="0">
                    <a:pos x="1248" y="526"/>
                  </a:cxn>
                  <a:cxn ang="0">
                    <a:pos x="1220" y="512"/>
                  </a:cxn>
                  <a:cxn ang="0">
                    <a:pos x="1224" y="420"/>
                  </a:cxn>
                  <a:cxn ang="0">
                    <a:pos x="1210" y="362"/>
                  </a:cxn>
                  <a:cxn ang="0">
                    <a:pos x="1082" y="416"/>
                  </a:cxn>
                  <a:cxn ang="0">
                    <a:pos x="1012" y="402"/>
                  </a:cxn>
                  <a:cxn ang="0">
                    <a:pos x="902" y="532"/>
                  </a:cxn>
                  <a:cxn ang="0">
                    <a:pos x="882" y="516"/>
                  </a:cxn>
                  <a:cxn ang="0">
                    <a:pos x="928" y="360"/>
                  </a:cxn>
                  <a:cxn ang="0">
                    <a:pos x="850" y="310"/>
                  </a:cxn>
                  <a:cxn ang="0">
                    <a:pos x="804" y="306"/>
                  </a:cxn>
                  <a:cxn ang="0">
                    <a:pos x="792" y="212"/>
                  </a:cxn>
                  <a:cxn ang="0">
                    <a:pos x="774" y="194"/>
                  </a:cxn>
                  <a:cxn ang="0">
                    <a:pos x="726" y="180"/>
                  </a:cxn>
                  <a:cxn ang="0">
                    <a:pos x="684" y="42"/>
                  </a:cxn>
                  <a:cxn ang="0">
                    <a:pos x="678" y="0"/>
                  </a:cxn>
                  <a:cxn ang="0">
                    <a:pos x="640" y="164"/>
                  </a:cxn>
                  <a:cxn ang="0">
                    <a:pos x="590" y="198"/>
                  </a:cxn>
                  <a:cxn ang="0">
                    <a:pos x="558" y="186"/>
                  </a:cxn>
                  <a:cxn ang="0">
                    <a:pos x="556" y="300"/>
                  </a:cxn>
                  <a:cxn ang="0">
                    <a:pos x="516" y="312"/>
                  </a:cxn>
                  <a:cxn ang="0">
                    <a:pos x="418" y="282"/>
                  </a:cxn>
                  <a:cxn ang="0">
                    <a:pos x="474" y="516"/>
                  </a:cxn>
                  <a:cxn ang="0">
                    <a:pos x="462" y="538"/>
                  </a:cxn>
                  <a:cxn ang="0">
                    <a:pos x="350" y="414"/>
                  </a:cxn>
                  <a:cxn ang="0">
                    <a:pos x="290" y="416"/>
                  </a:cxn>
                  <a:cxn ang="0">
                    <a:pos x="172" y="380"/>
                  </a:cxn>
                  <a:cxn ang="0">
                    <a:pos x="120" y="380"/>
                  </a:cxn>
                  <a:cxn ang="0">
                    <a:pos x="138" y="506"/>
                  </a:cxn>
                  <a:cxn ang="0">
                    <a:pos x="108" y="526"/>
                  </a:cxn>
                  <a:cxn ang="0">
                    <a:pos x="154" y="606"/>
                  </a:cxn>
                  <a:cxn ang="0">
                    <a:pos x="138" y="674"/>
                  </a:cxn>
                  <a:cxn ang="0">
                    <a:pos x="50" y="704"/>
                  </a:cxn>
                  <a:cxn ang="0">
                    <a:pos x="224" y="804"/>
                  </a:cxn>
                  <a:cxn ang="0">
                    <a:pos x="248" y="868"/>
                  </a:cxn>
                  <a:cxn ang="0">
                    <a:pos x="156" y="930"/>
                  </a:cxn>
                  <a:cxn ang="0">
                    <a:pos x="30" y="966"/>
                  </a:cxn>
                  <a:cxn ang="0">
                    <a:pos x="250" y="1032"/>
                  </a:cxn>
                  <a:cxn ang="0">
                    <a:pos x="374" y="1066"/>
                  </a:cxn>
                  <a:cxn ang="0">
                    <a:pos x="422" y="1100"/>
                  </a:cxn>
                  <a:cxn ang="0">
                    <a:pos x="382" y="1168"/>
                  </a:cxn>
                  <a:cxn ang="0">
                    <a:pos x="616" y="1088"/>
                  </a:cxn>
                  <a:cxn ang="0">
                    <a:pos x="646" y="1224"/>
                  </a:cxn>
                  <a:cxn ang="0">
                    <a:pos x="594" y="1374"/>
                  </a:cxn>
                  <a:cxn ang="0">
                    <a:pos x="582" y="1400"/>
                  </a:cxn>
                  <a:cxn ang="0">
                    <a:pos x="626" y="1408"/>
                  </a:cxn>
                  <a:cxn ang="0">
                    <a:pos x="658" y="1390"/>
                  </a:cxn>
                  <a:cxn ang="0">
                    <a:pos x="690" y="1240"/>
                  </a:cxn>
                  <a:cxn ang="0">
                    <a:pos x="786" y="1108"/>
                  </a:cxn>
                  <a:cxn ang="0">
                    <a:pos x="974" y="1168"/>
                  </a:cxn>
                  <a:cxn ang="0">
                    <a:pos x="934" y="1094"/>
                  </a:cxn>
                  <a:cxn ang="0">
                    <a:pos x="998" y="1064"/>
                  </a:cxn>
                  <a:cxn ang="0">
                    <a:pos x="1132" y="1020"/>
                  </a:cxn>
                  <a:cxn ang="0">
                    <a:pos x="1356" y="964"/>
                  </a:cxn>
                  <a:cxn ang="0">
                    <a:pos x="1174" y="920"/>
                  </a:cxn>
                  <a:cxn ang="0">
                    <a:pos x="1106" y="856"/>
                  </a:cxn>
                  <a:cxn ang="0">
                    <a:pos x="1154" y="784"/>
                  </a:cxn>
                  <a:cxn ang="0">
                    <a:pos x="1306" y="704"/>
                  </a:cxn>
                </a:cxnLst>
                <a:rect l="0" t="0" r="r" b="b"/>
                <a:pathLst>
                  <a:path w="1356" h="1412">
                    <a:moveTo>
                      <a:pt x="1306" y="704"/>
                    </a:moveTo>
                    <a:lnTo>
                      <a:pt x="1306" y="704"/>
                    </a:lnTo>
                    <a:lnTo>
                      <a:pt x="1272" y="698"/>
                    </a:lnTo>
                    <a:lnTo>
                      <a:pt x="1246" y="690"/>
                    </a:lnTo>
                    <a:lnTo>
                      <a:pt x="1236" y="684"/>
                    </a:lnTo>
                    <a:lnTo>
                      <a:pt x="1226" y="680"/>
                    </a:lnTo>
                    <a:lnTo>
                      <a:pt x="1218" y="674"/>
                    </a:lnTo>
                    <a:lnTo>
                      <a:pt x="1212" y="666"/>
                    </a:lnTo>
                    <a:lnTo>
                      <a:pt x="1208" y="660"/>
                    </a:lnTo>
                    <a:lnTo>
                      <a:pt x="1204" y="652"/>
                    </a:lnTo>
                    <a:lnTo>
                      <a:pt x="1200" y="638"/>
                    </a:lnTo>
                    <a:lnTo>
                      <a:pt x="1198" y="622"/>
                    </a:lnTo>
                    <a:lnTo>
                      <a:pt x="1202" y="606"/>
                    </a:lnTo>
                    <a:lnTo>
                      <a:pt x="1206" y="592"/>
                    </a:lnTo>
                    <a:lnTo>
                      <a:pt x="1214" y="576"/>
                    </a:lnTo>
                    <a:lnTo>
                      <a:pt x="1230" y="552"/>
                    </a:lnTo>
                    <a:lnTo>
                      <a:pt x="1242" y="534"/>
                    </a:lnTo>
                    <a:lnTo>
                      <a:pt x="1248" y="526"/>
                    </a:lnTo>
                    <a:lnTo>
                      <a:pt x="1248" y="526"/>
                    </a:lnTo>
                    <a:lnTo>
                      <a:pt x="1240" y="526"/>
                    </a:lnTo>
                    <a:lnTo>
                      <a:pt x="1234" y="524"/>
                    </a:lnTo>
                    <a:lnTo>
                      <a:pt x="1228" y="522"/>
                    </a:lnTo>
                    <a:lnTo>
                      <a:pt x="1224" y="518"/>
                    </a:lnTo>
                    <a:lnTo>
                      <a:pt x="1220" y="512"/>
                    </a:lnTo>
                    <a:lnTo>
                      <a:pt x="1218" y="506"/>
                    </a:lnTo>
                    <a:lnTo>
                      <a:pt x="1214" y="494"/>
                    </a:lnTo>
                    <a:lnTo>
                      <a:pt x="1214" y="478"/>
                    </a:lnTo>
                    <a:lnTo>
                      <a:pt x="1216" y="460"/>
                    </a:lnTo>
                    <a:lnTo>
                      <a:pt x="1218" y="440"/>
                    </a:lnTo>
                    <a:lnTo>
                      <a:pt x="1224" y="420"/>
                    </a:lnTo>
                    <a:lnTo>
                      <a:pt x="1236" y="380"/>
                    </a:lnTo>
                    <a:lnTo>
                      <a:pt x="1250" y="346"/>
                    </a:lnTo>
                    <a:lnTo>
                      <a:pt x="1266" y="312"/>
                    </a:lnTo>
                    <a:lnTo>
                      <a:pt x="1266" y="312"/>
                    </a:lnTo>
                    <a:lnTo>
                      <a:pt x="1238" y="340"/>
                    </a:lnTo>
                    <a:lnTo>
                      <a:pt x="1210" y="362"/>
                    </a:lnTo>
                    <a:lnTo>
                      <a:pt x="1184" y="380"/>
                    </a:lnTo>
                    <a:lnTo>
                      <a:pt x="1160" y="394"/>
                    </a:lnTo>
                    <a:lnTo>
                      <a:pt x="1138" y="404"/>
                    </a:lnTo>
                    <a:lnTo>
                      <a:pt x="1118" y="410"/>
                    </a:lnTo>
                    <a:lnTo>
                      <a:pt x="1098" y="414"/>
                    </a:lnTo>
                    <a:lnTo>
                      <a:pt x="1082" y="416"/>
                    </a:lnTo>
                    <a:lnTo>
                      <a:pt x="1066" y="416"/>
                    </a:lnTo>
                    <a:lnTo>
                      <a:pt x="1052" y="414"/>
                    </a:lnTo>
                    <a:lnTo>
                      <a:pt x="1030" y="410"/>
                    </a:lnTo>
                    <a:lnTo>
                      <a:pt x="1016" y="404"/>
                    </a:lnTo>
                    <a:lnTo>
                      <a:pt x="1012" y="402"/>
                    </a:lnTo>
                    <a:lnTo>
                      <a:pt x="1012" y="402"/>
                    </a:lnTo>
                    <a:lnTo>
                      <a:pt x="1006" y="414"/>
                    </a:lnTo>
                    <a:lnTo>
                      <a:pt x="996" y="430"/>
                    </a:lnTo>
                    <a:lnTo>
                      <a:pt x="964" y="468"/>
                    </a:lnTo>
                    <a:lnTo>
                      <a:pt x="928" y="506"/>
                    </a:lnTo>
                    <a:lnTo>
                      <a:pt x="902" y="532"/>
                    </a:lnTo>
                    <a:lnTo>
                      <a:pt x="902" y="532"/>
                    </a:lnTo>
                    <a:lnTo>
                      <a:pt x="894" y="538"/>
                    </a:lnTo>
                    <a:lnTo>
                      <a:pt x="888" y="540"/>
                    </a:lnTo>
                    <a:lnTo>
                      <a:pt x="886" y="538"/>
                    </a:lnTo>
                    <a:lnTo>
                      <a:pt x="884" y="532"/>
                    </a:lnTo>
                    <a:lnTo>
                      <a:pt x="882" y="522"/>
                    </a:lnTo>
                    <a:lnTo>
                      <a:pt x="882" y="516"/>
                    </a:lnTo>
                    <a:lnTo>
                      <a:pt x="882" y="516"/>
                    </a:lnTo>
                    <a:lnTo>
                      <a:pt x="890" y="502"/>
                    </a:lnTo>
                    <a:lnTo>
                      <a:pt x="898" y="486"/>
                    </a:lnTo>
                    <a:lnTo>
                      <a:pt x="910" y="448"/>
                    </a:lnTo>
                    <a:lnTo>
                      <a:pt x="920" y="404"/>
                    </a:lnTo>
                    <a:lnTo>
                      <a:pt x="928" y="360"/>
                    </a:lnTo>
                    <a:lnTo>
                      <a:pt x="938" y="282"/>
                    </a:lnTo>
                    <a:lnTo>
                      <a:pt x="942" y="250"/>
                    </a:lnTo>
                    <a:lnTo>
                      <a:pt x="942" y="250"/>
                    </a:lnTo>
                    <a:lnTo>
                      <a:pt x="904" y="278"/>
                    </a:lnTo>
                    <a:lnTo>
                      <a:pt x="874" y="298"/>
                    </a:lnTo>
                    <a:lnTo>
                      <a:pt x="850" y="310"/>
                    </a:lnTo>
                    <a:lnTo>
                      <a:pt x="840" y="312"/>
                    </a:lnTo>
                    <a:lnTo>
                      <a:pt x="830" y="314"/>
                    </a:lnTo>
                    <a:lnTo>
                      <a:pt x="822" y="314"/>
                    </a:lnTo>
                    <a:lnTo>
                      <a:pt x="816" y="312"/>
                    </a:lnTo>
                    <a:lnTo>
                      <a:pt x="810" y="310"/>
                    </a:lnTo>
                    <a:lnTo>
                      <a:pt x="804" y="306"/>
                    </a:lnTo>
                    <a:lnTo>
                      <a:pt x="800" y="300"/>
                    </a:lnTo>
                    <a:lnTo>
                      <a:pt x="796" y="294"/>
                    </a:lnTo>
                    <a:lnTo>
                      <a:pt x="792" y="280"/>
                    </a:lnTo>
                    <a:lnTo>
                      <a:pt x="790" y="264"/>
                    </a:lnTo>
                    <a:lnTo>
                      <a:pt x="790" y="246"/>
                    </a:lnTo>
                    <a:lnTo>
                      <a:pt x="792" y="212"/>
                    </a:lnTo>
                    <a:lnTo>
                      <a:pt x="798" y="186"/>
                    </a:lnTo>
                    <a:lnTo>
                      <a:pt x="800" y="176"/>
                    </a:lnTo>
                    <a:lnTo>
                      <a:pt x="800" y="176"/>
                    </a:lnTo>
                    <a:lnTo>
                      <a:pt x="792" y="184"/>
                    </a:lnTo>
                    <a:lnTo>
                      <a:pt x="782" y="190"/>
                    </a:lnTo>
                    <a:lnTo>
                      <a:pt x="774" y="194"/>
                    </a:lnTo>
                    <a:lnTo>
                      <a:pt x="766" y="198"/>
                    </a:lnTo>
                    <a:lnTo>
                      <a:pt x="758" y="198"/>
                    </a:lnTo>
                    <a:lnTo>
                      <a:pt x="750" y="196"/>
                    </a:lnTo>
                    <a:lnTo>
                      <a:pt x="744" y="194"/>
                    </a:lnTo>
                    <a:lnTo>
                      <a:pt x="738" y="190"/>
                    </a:lnTo>
                    <a:lnTo>
                      <a:pt x="726" y="180"/>
                    </a:lnTo>
                    <a:lnTo>
                      <a:pt x="716" y="164"/>
                    </a:lnTo>
                    <a:lnTo>
                      <a:pt x="708" y="146"/>
                    </a:lnTo>
                    <a:lnTo>
                      <a:pt x="700" y="126"/>
                    </a:lnTo>
                    <a:lnTo>
                      <a:pt x="694" y="104"/>
                    </a:lnTo>
                    <a:lnTo>
                      <a:pt x="690" y="82"/>
                    </a:lnTo>
                    <a:lnTo>
                      <a:pt x="684" y="42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8" y="8"/>
                    </a:lnTo>
                    <a:lnTo>
                      <a:pt x="678" y="8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2" y="42"/>
                    </a:lnTo>
                    <a:lnTo>
                      <a:pt x="666" y="82"/>
                    </a:lnTo>
                    <a:lnTo>
                      <a:pt x="662" y="104"/>
                    </a:lnTo>
                    <a:lnTo>
                      <a:pt x="656" y="126"/>
                    </a:lnTo>
                    <a:lnTo>
                      <a:pt x="648" y="146"/>
                    </a:lnTo>
                    <a:lnTo>
                      <a:pt x="640" y="164"/>
                    </a:lnTo>
                    <a:lnTo>
                      <a:pt x="630" y="180"/>
                    </a:lnTo>
                    <a:lnTo>
                      <a:pt x="618" y="190"/>
                    </a:lnTo>
                    <a:lnTo>
                      <a:pt x="612" y="194"/>
                    </a:lnTo>
                    <a:lnTo>
                      <a:pt x="606" y="196"/>
                    </a:lnTo>
                    <a:lnTo>
                      <a:pt x="598" y="198"/>
                    </a:lnTo>
                    <a:lnTo>
                      <a:pt x="590" y="198"/>
                    </a:lnTo>
                    <a:lnTo>
                      <a:pt x="582" y="194"/>
                    </a:lnTo>
                    <a:lnTo>
                      <a:pt x="574" y="190"/>
                    </a:lnTo>
                    <a:lnTo>
                      <a:pt x="564" y="184"/>
                    </a:lnTo>
                    <a:lnTo>
                      <a:pt x="556" y="176"/>
                    </a:lnTo>
                    <a:lnTo>
                      <a:pt x="556" y="176"/>
                    </a:lnTo>
                    <a:lnTo>
                      <a:pt x="558" y="186"/>
                    </a:lnTo>
                    <a:lnTo>
                      <a:pt x="564" y="212"/>
                    </a:lnTo>
                    <a:lnTo>
                      <a:pt x="566" y="246"/>
                    </a:lnTo>
                    <a:lnTo>
                      <a:pt x="566" y="264"/>
                    </a:lnTo>
                    <a:lnTo>
                      <a:pt x="564" y="280"/>
                    </a:lnTo>
                    <a:lnTo>
                      <a:pt x="560" y="294"/>
                    </a:lnTo>
                    <a:lnTo>
                      <a:pt x="556" y="300"/>
                    </a:lnTo>
                    <a:lnTo>
                      <a:pt x="552" y="306"/>
                    </a:lnTo>
                    <a:lnTo>
                      <a:pt x="546" y="310"/>
                    </a:lnTo>
                    <a:lnTo>
                      <a:pt x="540" y="312"/>
                    </a:lnTo>
                    <a:lnTo>
                      <a:pt x="534" y="314"/>
                    </a:lnTo>
                    <a:lnTo>
                      <a:pt x="526" y="314"/>
                    </a:lnTo>
                    <a:lnTo>
                      <a:pt x="516" y="312"/>
                    </a:lnTo>
                    <a:lnTo>
                      <a:pt x="506" y="310"/>
                    </a:lnTo>
                    <a:lnTo>
                      <a:pt x="482" y="298"/>
                    </a:lnTo>
                    <a:lnTo>
                      <a:pt x="452" y="278"/>
                    </a:lnTo>
                    <a:lnTo>
                      <a:pt x="414" y="250"/>
                    </a:lnTo>
                    <a:lnTo>
                      <a:pt x="414" y="250"/>
                    </a:lnTo>
                    <a:lnTo>
                      <a:pt x="418" y="282"/>
                    </a:lnTo>
                    <a:lnTo>
                      <a:pt x="428" y="360"/>
                    </a:lnTo>
                    <a:lnTo>
                      <a:pt x="436" y="404"/>
                    </a:lnTo>
                    <a:lnTo>
                      <a:pt x="446" y="448"/>
                    </a:lnTo>
                    <a:lnTo>
                      <a:pt x="458" y="486"/>
                    </a:lnTo>
                    <a:lnTo>
                      <a:pt x="466" y="502"/>
                    </a:lnTo>
                    <a:lnTo>
                      <a:pt x="474" y="516"/>
                    </a:lnTo>
                    <a:lnTo>
                      <a:pt x="474" y="516"/>
                    </a:lnTo>
                    <a:lnTo>
                      <a:pt x="474" y="522"/>
                    </a:lnTo>
                    <a:lnTo>
                      <a:pt x="472" y="532"/>
                    </a:lnTo>
                    <a:lnTo>
                      <a:pt x="470" y="538"/>
                    </a:lnTo>
                    <a:lnTo>
                      <a:pt x="468" y="540"/>
                    </a:lnTo>
                    <a:lnTo>
                      <a:pt x="462" y="538"/>
                    </a:lnTo>
                    <a:lnTo>
                      <a:pt x="454" y="532"/>
                    </a:lnTo>
                    <a:lnTo>
                      <a:pt x="454" y="532"/>
                    </a:lnTo>
                    <a:lnTo>
                      <a:pt x="428" y="506"/>
                    </a:lnTo>
                    <a:lnTo>
                      <a:pt x="392" y="468"/>
                    </a:lnTo>
                    <a:lnTo>
                      <a:pt x="360" y="430"/>
                    </a:lnTo>
                    <a:lnTo>
                      <a:pt x="350" y="414"/>
                    </a:lnTo>
                    <a:lnTo>
                      <a:pt x="344" y="402"/>
                    </a:lnTo>
                    <a:lnTo>
                      <a:pt x="344" y="402"/>
                    </a:lnTo>
                    <a:lnTo>
                      <a:pt x="340" y="404"/>
                    </a:lnTo>
                    <a:lnTo>
                      <a:pt x="326" y="410"/>
                    </a:lnTo>
                    <a:lnTo>
                      <a:pt x="304" y="414"/>
                    </a:lnTo>
                    <a:lnTo>
                      <a:pt x="290" y="416"/>
                    </a:lnTo>
                    <a:lnTo>
                      <a:pt x="274" y="416"/>
                    </a:lnTo>
                    <a:lnTo>
                      <a:pt x="258" y="414"/>
                    </a:lnTo>
                    <a:lnTo>
                      <a:pt x="238" y="410"/>
                    </a:lnTo>
                    <a:lnTo>
                      <a:pt x="218" y="404"/>
                    </a:lnTo>
                    <a:lnTo>
                      <a:pt x="196" y="394"/>
                    </a:lnTo>
                    <a:lnTo>
                      <a:pt x="172" y="380"/>
                    </a:lnTo>
                    <a:lnTo>
                      <a:pt x="146" y="362"/>
                    </a:lnTo>
                    <a:lnTo>
                      <a:pt x="118" y="340"/>
                    </a:lnTo>
                    <a:lnTo>
                      <a:pt x="90" y="312"/>
                    </a:lnTo>
                    <a:lnTo>
                      <a:pt x="90" y="312"/>
                    </a:lnTo>
                    <a:lnTo>
                      <a:pt x="106" y="346"/>
                    </a:lnTo>
                    <a:lnTo>
                      <a:pt x="120" y="380"/>
                    </a:lnTo>
                    <a:lnTo>
                      <a:pt x="132" y="420"/>
                    </a:lnTo>
                    <a:lnTo>
                      <a:pt x="138" y="440"/>
                    </a:lnTo>
                    <a:lnTo>
                      <a:pt x="140" y="460"/>
                    </a:lnTo>
                    <a:lnTo>
                      <a:pt x="142" y="478"/>
                    </a:lnTo>
                    <a:lnTo>
                      <a:pt x="142" y="494"/>
                    </a:lnTo>
                    <a:lnTo>
                      <a:pt x="138" y="506"/>
                    </a:lnTo>
                    <a:lnTo>
                      <a:pt x="136" y="512"/>
                    </a:lnTo>
                    <a:lnTo>
                      <a:pt x="132" y="518"/>
                    </a:lnTo>
                    <a:lnTo>
                      <a:pt x="128" y="522"/>
                    </a:lnTo>
                    <a:lnTo>
                      <a:pt x="122" y="524"/>
                    </a:lnTo>
                    <a:lnTo>
                      <a:pt x="116" y="526"/>
                    </a:lnTo>
                    <a:lnTo>
                      <a:pt x="108" y="526"/>
                    </a:lnTo>
                    <a:lnTo>
                      <a:pt x="108" y="526"/>
                    </a:lnTo>
                    <a:lnTo>
                      <a:pt x="114" y="534"/>
                    </a:lnTo>
                    <a:lnTo>
                      <a:pt x="126" y="552"/>
                    </a:lnTo>
                    <a:lnTo>
                      <a:pt x="142" y="576"/>
                    </a:lnTo>
                    <a:lnTo>
                      <a:pt x="150" y="592"/>
                    </a:lnTo>
                    <a:lnTo>
                      <a:pt x="154" y="606"/>
                    </a:lnTo>
                    <a:lnTo>
                      <a:pt x="158" y="622"/>
                    </a:lnTo>
                    <a:lnTo>
                      <a:pt x="156" y="638"/>
                    </a:lnTo>
                    <a:lnTo>
                      <a:pt x="152" y="652"/>
                    </a:lnTo>
                    <a:lnTo>
                      <a:pt x="148" y="660"/>
                    </a:lnTo>
                    <a:lnTo>
                      <a:pt x="144" y="666"/>
                    </a:lnTo>
                    <a:lnTo>
                      <a:pt x="138" y="674"/>
                    </a:lnTo>
                    <a:lnTo>
                      <a:pt x="130" y="680"/>
                    </a:lnTo>
                    <a:lnTo>
                      <a:pt x="120" y="684"/>
                    </a:lnTo>
                    <a:lnTo>
                      <a:pt x="110" y="690"/>
                    </a:lnTo>
                    <a:lnTo>
                      <a:pt x="84" y="698"/>
                    </a:lnTo>
                    <a:lnTo>
                      <a:pt x="50" y="704"/>
                    </a:lnTo>
                    <a:lnTo>
                      <a:pt x="50" y="704"/>
                    </a:lnTo>
                    <a:lnTo>
                      <a:pt x="70" y="712"/>
                    </a:lnTo>
                    <a:lnTo>
                      <a:pt x="116" y="734"/>
                    </a:lnTo>
                    <a:lnTo>
                      <a:pt x="146" y="748"/>
                    </a:lnTo>
                    <a:lnTo>
                      <a:pt x="174" y="766"/>
                    </a:lnTo>
                    <a:lnTo>
                      <a:pt x="202" y="784"/>
                    </a:lnTo>
                    <a:lnTo>
                      <a:pt x="224" y="804"/>
                    </a:lnTo>
                    <a:lnTo>
                      <a:pt x="234" y="814"/>
                    </a:lnTo>
                    <a:lnTo>
                      <a:pt x="242" y="824"/>
                    </a:lnTo>
                    <a:lnTo>
                      <a:pt x="246" y="836"/>
                    </a:lnTo>
                    <a:lnTo>
                      <a:pt x="250" y="846"/>
                    </a:lnTo>
                    <a:lnTo>
                      <a:pt x="250" y="856"/>
                    </a:lnTo>
                    <a:lnTo>
                      <a:pt x="248" y="868"/>
                    </a:lnTo>
                    <a:lnTo>
                      <a:pt x="242" y="878"/>
                    </a:lnTo>
                    <a:lnTo>
                      <a:pt x="232" y="888"/>
                    </a:lnTo>
                    <a:lnTo>
                      <a:pt x="220" y="900"/>
                    </a:lnTo>
                    <a:lnTo>
                      <a:pt x="202" y="910"/>
                    </a:lnTo>
                    <a:lnTo>
                      <a:pt x="182" y="920"/>
                    </a:lnTo>
                    <a:lnTo>
                      <a:pt x="156" y="930"/>
                    </a:lnTo>
                    <a:lnTo>
                      <a:pt x="124" y="938"/>
                    </a:lnTo>
                    <a:lnTo>
                      <a:pt x="88" y="948"/>
                    </a:lnTo>
                    <a:lnTo>
                      <a:pt x="48" y="956"/>
                    </a:lnTo>
                    <a:lnTo>
                      <a:pt x="0" y="964"/>
                    </a:lnTo>
                    <a:lnTo>
                      <a:pt x="0" y="964"/>
                    </a:lnTo>
                    <a:lnTo>
                      <a:pt x="30" y="966"/>
                    </a:lnTo>
                    <a:lnTo>
                      <a:pt x="62" y="972"/>
                    </a:lnTo>
                    <a:lnTo>
                      <a:pt x="102" y="980"/>
                    </a:lnTo>
                    <a:lnTo>
                      <a:pt x="148" y="992"/>
                    </a:lnTo>
                    <a:lnTo>
                      <a:pt x="198" y="1010"/>
                    </a:lnTo>
                    <a:lnTo>
                      <a:pt x="224" y="1020"/>
                    </a:lnTo>
                    <a:lnTo>
                      <a:pt x="250" y="1032"/>
                    </a:lnTo>
                    <a:lnTo>
                      <a:pt x="274" y="1046"/>
                    </a:lnTo>
                    <a:lnTo>
                      <a:pt x="298" y="1060"/>
                    </a:lnTo>
                    <a:lnTo>
                      <a:pt x="298" y="1060"/>
                    </a:lnTo>
                    <a:lnTo>
                      <a:pt x="330" y="1060"/>
                    </a:lnTo>
                    <a:lnTo>
                      <a:pt x="358" y="1064"/>
                    </a:lnTo>
                    <a:lnTo>
                      <a:pt x="374" y="1066"/>
                    </a:lnTo>
                    <a:lnTo>
                      <a:pt x="388" y="1070"/>
                    </a:lnTo>
                    <a:lnTo>
                      <a:pt x="402" y="1074"/>
                    </a:lnTo>
                    <a:lnTo>
                      <a:pt x="412" y="1082"/>
                    </a:lnTo>
                    <a:lnTo>
                      <a:pt x="420" y="1090"/>
                    </a:lnTo>
                    <a:lnTo>
                      <a:pt x="422" y="1094"/>
                    </a:lnTo>
                    <a:lnTo>
                      <a:pt x="422" y="1100"/>
                    </a:lnTo>
                    <a:lnTo>
                      <a:pt x="422" y="1106"/>
                    </a:lnTo>
                    <a:lnTo>
                      <a:pt x="422" y="1114"/>
                    </a:lnTo>
                    <a:lnTo>
                      <a:pt x="414" y="1128"/>
                    </a:lnTo>
                    <a:lnTo>
                      <a:pt x="402" y="1146"/>
                    </a:lnTo>
                    <a:lnTo>
                      <a:pt x="382" y="1168"/>
                    </a:lnTo>
                    <a:lnTo>
                      <a:pt x="382" y="1168"/>
                    </a:lnTo>
                    <a:lnTo>
                      <a:pt x="410" y="1160"/>
                    </a:lnTo>
                    <a:lnTo>
                      <a:pt x="442" y="1152"/>
                    </a:lnTo>
                    <a:lnTo>
                      <a:pt x="482" y="1140"/>
                    </a:lnTo>
                    <a:lnTo>
                      <a:pt x="526" y="1126"/>
                    </a:lnTo>
                    <a:lnTo>
                      <a:pt x="572" y="1108"/>
                    </a:lnTo>
                    <a:lnTo>
                      <a:pt x="616" y="1088"/>
                    </a:lnTo>
                    <a:lnTo>
                      <a:pt x="636" y="1076"/>
                    </a:lnTo>
                    <a:lnTo>
                      <a:pt x="654" y="1064"/>
                    </a:lnTo>
                    <a:lnTo>
                      <a:pt x="654" y="1064"/>
                    </a:lnTo>
                    <a:lnTo>
                      <a:pt x="654" y="1128"/>
                    </a:lnTo>
                    <a:lnTo>
                      <a:pt x="652" y="1174"/>
                    </a:lnTo>
                    <a:lnTo>
                      <a:pt x="646" y="1224"/>
                    </a:lnTo>
                    <a:lnTo>
                      <a:pt x="638" y="1274"/>
                    </a:lnTo>
                    <a:lnTo>
                      <a:pt x="632" y="1298"/>
                    </a:lnTo>
                    <a:lnTo>
                      <a:pt x="626" y="1322"/>
                    </a:lnTo>
                    <a:lnTo>
                      <a:pt x="616" y="1342"/>
                    </a:lnTo>
                    <a:lnTo>
                      <a:pt x="606" y="1360"/>
                    </a:lnTo>
                    <a:lnTo>
                      <a:pt x="594" y="1374"/>
                    </a:lnTo>
                    <a:lnTo>
                      <a:pt x="582" y="1386"/>
                    </a:lnTo>
                    <a:lnTo>
                      <a:pt x="582" y="1386"/>
                    </a:lnTo>
                    <a:lnTo>
                      <a:pt x="580" y="1388"/>
                    </a:lnTo>
                    <a:lnTo>
                      <a:pt x="576" y="1392"/>
                    </a:lnTo>
                    <a:lnTo>
                      <a:pt x="576" y="1396"/>
                    </a:lnTo>
                    <a:lnTo>
                      <a:pt x="582" y="1400"/>
                    </a:lnTo>
                    <a:lnTo>
                      <a:pt x="582" y="1400"/>
                    </a:lnTo>
                    <a:lnTo>
                      <a:pt x="586" y="1404"/>
                    </a:lnTo>
                    <a:lnTo>
                      <a:pt x="600" y="1410"/>
                    </a:lnTo>
                    <a:lnTo>
                      <a:pt x="608" y="1412"/>
                    </a:lnTo>
                    <a:lnTo>
                      <a:pt x="616" y="1410"/>
                    </a:lnTo>
                    <a:lnTo>
                      <a:pt x="626" y="1408"/>
                    </a:lnTo>
                    <a:lnTo>
                      <a:pt x="636" y="1402"/>
                    </a:lnTo>
                    <a:lnTo>
                      <a:pt x="636" y="1402"/>
                    </a:lnTo>
                    <a:lnTo>
                      <a:pt x="642" y="1400"/>
                    </a:lnTo>
                    <a:lnTo>
                      <a:pt x="646" y="1400"/>
                    </a:lnTo>
                    <a:lnTo>
                      <a:pt x="652" y="1396"/>
                    </a:lnTo>
                    <a:lnTo>
                      <a:pt x="658" y="1390"/>
                    </a:lnTo>
                    <a:lnTo>
                      <a:pt x="658" y="1390"/>
                    </a:lnTo>
                    <a:lnTo>
                      <a:pt x="666" y="1372"/>
                    </a:lnTo>
                    <a:lnTo>
                      <a:pt x="672" y="1350"/>
                    </a:lnTo>
                    <a:lnTo>
                      <a:pt x="678" y="1320"/>
                    </a:lnTo>
                    <a:lnTo>
                      <a:pt x="684" y="1284"/>
                    </a:lnTo>
                    <a:lnTo>
                      <a:pt x="690" y="1240"/>
                    </a:lnTo>
                    <a:lnTo>
                      <a:pt x="694" y="1190"/>
                    </a:lnTo>
                    <a:lnTo>
                      <a:pt x="702" y="1064"/>
                    </a:lnTo>
                    <a:lnTo>
                      <a:pt x="702" y="1064"/>
                    </a:lnTo>
                    <a:lnTo>
                      <a:pt x="722" y="1076"/>
                    </a:lnTo>
                    <a:lnTo>
                      <a:pt x="742" y="1088"/>
                    </a:lnTo>
                    <a:lnTo>
                      <a:pt x="786" y="1108"/>
                    </a:lnTo>
                    <a:lnTo>
                      <a:pt x="830" y="1126"/>
                    </a:lnTo>
                    <a:lnTo>
                      <a:pt x="874" y="1140"/>
                    </a:lnTo>
                    <a:lnTo>
                      <a:pt x="914" y="1152"/>
                    </a:lnTo>
                    <a:lnTo>
                      <a:pt x="946" y="1160"/>
                    </a:lnTo>
                    <a:lnTo>
                      <a:pt x="974" y="1168"/>
                    </a:lnTo>
                    <a:lnTo>
                      <a:pt x="974" y="1168"/>
                    </a:lnTo>
                    <a:lnTo>
                      <a:pt x="954" y="1146"/>
                    </a:lnTo>
                    <a:lnTo>
                      <a:pt x="942" y="1128"/>
                    </a:lnTo>
                    <a:lnTo>
                      <a:pt x="934" y="1114"/>
                    </a:lnTo>
                    <a:lnTo>
                      <a:pt x="934" y="1106"/>
                    </a:lnTo>
                    <a:lnTo>
                      <a:pt x="934" y="1100"/>
                    </a:lnTo>
                    <a:lnTo>
                      <a:pt x="934" y="1094"/>
                    </a:lnTo>
                    <a:lnTo>
                      <a:pt x="936" y="1090"/>
                    </a:lnTo>
                    <a:lnTo>
                      <a:pt x="944" y="1082"/>
                    </a:lnTo>
                    <a:lnTo>
                      <a:pt x="954" y="1074"/>
                    </a:lnTo>
                    <a:lnTo>
                      <a:pt x="968" y="1070"/>
                    </a:lnTo>
                    <a:lnTo>
                      <a:pt x="982" y="1066"/>
                    </a:lnTo>
                    <a:lnTo>
                      <a:pt x="998" y="1064"/>
                    </a:lnTo>
                    <a:lnTo>
                      <a:pt x="1026" y="1060"/>
                    </a:lnTo>
                    <a:lnTo>
                      <a:pt x="1058" y="1060"/>
                    </a:lnTo>
                    <a:lnTo>
                      <a:pt x="1058" y="1060"/>
                    </a:lnTo>
                    <a:lnTo>
                      <a:pt x="1082" y="1046"/>
                    </a:lnTo>
                    <a:lnTo>
                      <a:pt x="1106" y="1032"/>
                    </a:lnTo>
                    <a:lnTo>
                      <a:pt x="1132" y="1020"/>
                    </a:lnTo>
                    <a:lnTo>
                      <a:pt x="1158" y="1010"/>
                    </a:lnTo>
                    <a:lnTo>
                      <a:pt x="1208" y="992"/>
                    </a:lnTo>
                    <a:lnTo>
                      <a:pt x="1254" y="980"/>
                    </a:lnTo>
                    <a:lnTo>
                      <a:pt x="1294" y="972"/>
                    </a:lnTo>
                    <a:lnTo>
                      <a:pt x="1326" y="966"/>
                    </a:lnTo>
                    <a:lnTo>
                      <a:pt x="1356" y="964"/>
                    </a:lnTo>
                    <a:lnTo>
                      <a:pt x="1356" y="964"/>
                    </a:lnTo>
                    <a:lnTo>
                      <a:pt x="1308" y="956"/>
                    </a:lnTo>
                    <a:lnTo>
                      <a:pt x="1268" y="948"/>
                    </a:lnTo>
                    <a:lnTo>
                      <a:pt x="1232" y="938"/>
                    </a:lnTo>
                    <a:lnTo>
                      <a:pt x="1200" y="930"/>
                    </a:lnTo>
                    <a:lnTo>
                      <a:pt x="1174" y="920"/>
                    </a:lnTo>
                    <a:lnTo>
                      <a:pt x="1154" y="910"/>
                    </a:lnTo>
                    <a:lnTo>
                      <a:pt x="1136" y="900"/>
                    </a:lnTo>
                    <a:lnTo>
                      <a:pt x="1124" y="888"/>
                    </a:lnTo>
                    <a:lnTo>
                      <a:pt x="1114" y="878"/>
                    </a:lnTo>
                    <a:lnTo>
                      <a:pt x="1108" y="868"/>
                    </a:lnTo>
                    <a:lnTo>
                      <a:pt x="1106" y="856"/>
                    </a:lnTo>
                    <a:lnTo>
                      <a:pt x="1106" y="846"/>
                    </a:lnTo>
                    <a:lnTo>
                      <a:pt x="1108" y="836"/>
                    </a:lnTo>
                    <a:lnTo>
                      <a:pt x="1114" y="824"/>
                    </a:lnTo>
                    <a:lnTo>
                      <a:pt x="1122" y="814"/>
                    </a:lnTo>
                    <a:lnTo>
                      <a:pt x="1132" y="804"/>
                    </a:lnTo>
                    <a:lnTo>
                      <a:pt x="1154" y="784"/>
                    </a:lnTo>
                    <a:lnTo>
                      <a:pt x="1182" y="766"/>
                    </a:lnTo>
                    <a:lnTo>
                      <a:pt x="1210" y="748"/>
                    </a:lnTo>
                    <a:lnTo>
                      <a:pt x="1240" y="734"/>
                    </a:lnTo>
                    <a:lnTo>
                      <a:pt x="1286" y="712"/>
                    </a:lnTo>
                    <a:lnTo>
                      <a:pt x="1306" y="704"/>
                    </a:lnTo>
                    <a:lnTo>
                      <a:pt x="1306" y="704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13588" y="6104914"/>
                <a:ext cx="482600" cy="753078"/>
              </a:xfrm>
              <a:custGeom>
                <a:avLst/>
                <a:gdLst>
                  <a:gd name="T0" fmla="*/ 424 w 424"/>
                  <a:gd name="T1" fmla="*/ 24 h 640"/>
                  <a:gd name="T2" fmla="*/ 424 w 424"/>
                  <a:gd name="T3" fmla="*/ 24 h 640"/>
                  <a:gd name="T4" fmla="*/ 420 w 424"/>
                  <a:gd name="T5" fmla="*/ 18 h 640"/>
                  <a:gd name="T6" fmla="*/ 414 w 424"/>
                  <a:gd name="T7" fmla="*/ 10 h 640"/>
                  <a:gd name="T8" fmla="*/ 408 w 424"/>
                  <a:gd name="T9" fmla="*/ 6 h 640"/>
                  <a:gd name="T10" fmla="*/ 402 w 424"/>
                  <a:gd name="T11" fmla="*/ 4 h 640"/>
                  <a:gd name="T12" fmla="*/ 394 w 424"/>
                  <a:gd name="T13" fmla="*/ 2 h 640"/>
                  <a:gd name="T14" fmla="*/ 386 w 424"/>
                  <a:gd name="T15" fmla="*/ 2 h 640"/>
                  <a:gd name="T16" fmla="*/ 386 w 424"/>
                  <a:gd name="T17" fmla="*/ 2 h 640"/>
                  <a:gd name="T18" fmla="*/ 380 w 424"/>
                  <a:gd name="T19" fmla="*/ 2 h 640"/>
                  <a:gd name="T20" fmla="*/ 376 w 424"/>
                  <a:gd name="T21" fmla="*/ 0 h 640"/>
                  <a:gd name="T22" fmla="*/ 372 w 424"/>
                  <a:gd name="T23" fmla="*/ 0 h 640"/>
                  <a:gd name="T24" fmla="*/ 364 w 424"/>
                  <a:gd name="T25" fmla="*/ 2 h 640"/>
                  <a:gd name="T26" fmla="*/ 364 w 424"/>
                  <a:gd name="T27" fmla="*/ 2 h 640"/>
                  <a:gd name="T28" fmla="*/ 354 w 424"/>
                  <a:gd name="T29" fmla="*/ 12 h 640"/>
                  <a:gd name="T30" fmla="*/ 342 w 424"/>
                  <a:gd name="T31" fmla="*/ 24 h 640"/>
                  <a:gd name="T32" fmla="*/ 328 w 424"/>
                  <a:gd name="T33" fmla="*/ 38 h 640"/>
                  <a:gd name="T34" fmla="*/ 312 w 424"/>
                  <a:gd name="T35" fmla="*/ 58 h 640"/>
                  <a:gd name="T36" fmla="*/ 276 w 424"/>
                  <a:gd name="T37" fmla="*/ 110 h 640"/>
                  <a:gd name="T38" fmla="*/ 232 w 424"/>
                  <a:gd name="T39" fmla="*/ 178 h 640"/>
                  <a:gd name="T40" fmla="*/ 232 w 424"/>
                  <a:gd name="T41" fmla="*/ 178 h 640"/>
                  <a:gd name="T42" fmla="*/ 210 w 424"/>
                  <a:gd name="T43" fmla="*/ 202 h 640"/>
                  <a:gd name="T44" fmla="*/ 186 w 424"/>
                  <a:gd name="T45" fmla="*/ 222 h 640"/>
                  <a:gd name="T46" fmla="*/ 160 w 424"/>
                  <a:gd name="T47" fmla="*/ 242 h 640"/>
                  <a:gd name="T48" fmla="*/ 132 w 424"/>
                  <a:gd name="T49" fmla="*/ 258 h 640"/>
                  <a:gd name="T50" fmla="*/ 100 w 424"/>
                  <a:gd name="T51" fmla="*/ 274 h 640"/>
                  <a:gd name="T52" fmla="*/ 68 w 424"/>
                  <a:gd name="T53" fmla="*/ 288 h 640"/>
                  <a:gd name="T54" fmla="*/ 34 w 424"/>
                  <a:gd name="T55" fmla="*/ 300 h 640"/>
                  <a:gd name="T56" fmla="*/ 0 w 424"/>
                  <a:gd name="T57" fmla="*/ 312 h 640"/>
                  <a:gd name="T58" fmla="*/ 0 w 424"/>
                  <a:gd name="T59" fmla="*/ 640 h 640"/>
                  <a:gd name="T60" fmla="*/ 386 w 424"/>
                  <a:gd name="T61" fmla="*/ 640 h 640"/>
                  <a:gd name="T62" fmla="*/ 386 w 424"/>
                  <a:gd name="T63" fmla="*/ 640 h 640"/>
                  <a:gd name="T64" fmla="*/ 376 w 424"/>
                  <a:gd name="T65" fmla="*/ 612 h 640"/>
                  <a:gd name="T66" fmla="*/ 358 w 424"/>
                  <a:gd name="T67" fmla="*/ 576 h 640"/>
                  <a:gd name="T68" fmla="*/ 358 w 424"/>
                  <a:gd name="T69" fmla="*/ 576 h 640"/>
                  <a:gd name="T70" fmla="*/ 336 w 424"/>
                  <a:gd name="T71" fmla="*/ 536 h 640"/>
                  <a:gd name="T72" fmla="*/ 316 w 424"/>
                  <a:gd name="T73" fmla="*/ 492 h 640"/>
                  <a:gd name="T74" fmla="*/ 296 w 424"/>
                  <a:gd name="T75" fmla="*/ 448 h 640"/>
                  <a:gd name="T76" fmla="*/ 278 w 424"/>
                  <a:gd name="T77" fmla="*/ 400 h 640"/>
                  <a:gd name="T78" fmla="*/ 264 w 424"/>
                  <a:gd name="T79" fmla="*/ 354 h 640"/>
                  <a:gd name="T80" fmla="*/ 254 w 424"/>
                  <a:gd name="T81" fmla="*/ 308 h 640"/>
                  <a:gd name="T82" fmla="*/ 252 w 424"/>
                  <a:gd name="T83" fmla="*/ 284 h 640"/>
                  <a:gd name="T84" fmla="*/ 250 w 424"/>
                  <a:gd name="T85" fmla="*/ 262 h 640"/>
                  <a:gd name="T86" fmla="*/ 250 w 424"/>
                  <a:gd name="T87" fmla="*/ 240 h 640"/>
                  <a:gd name="T88" fmla="*/ 252 w 424"/>
                  <a:gd name="T89" fmla="*/ 218 h 640"/>
                  <a:gd name="T90" fmla="*/ 252 w 424"/>
                  <a:gd name="T91" fmla="*/ 218 h 640"/>
                  <a:gd name="T92" fmla="*/ 282 w 424"/>
                  <a:gd name="T93" fmla="*/ 166 h 640"/>
                  <a:gd name="T94" fmla="*/ 302 w 424"/>
                  <a:gd name="T95" fmla="*/ 136 h 640"/>
                  <a:gd name="T96" fmla="*/ 322 w 424"/>
                  <a:gd name="T97" fmla="*/ 108 h 640"/>
                  <a:gd name="T98" fmla="*/ 346 w 424"/>
                  <a:gd name="T99" fmla="*/ 80 h 640"/>
                  <a:gd name="T100" fmla="*/ 370 w 424"/>
                  <a:gd name="T101" fmla="*/ 58 h 640"/>
                  <a:gd name="T102" fmla="*/ 382 w 424"/>
                  <a:gd name="T103" fmla="*/ 50 h 640"/>
                  <a:gd name="T104" fmla="*/ 394 w 424"/>
                  <a:gd name="T105" fmla="*/ 42 h 640"/>
                  <a:gd name="T106" fmla="*/ 406 w 424"/>
                  <a:gd name="T107" fmla="*/ 38 h 640"/>
                  <a:gd name="T108" fmla="*/ 418 w 424"/>
                  <a:gd name="T109" fmla="*/ 36 h 640"/>
                  <a:gd name="T110" fmla="*/ 418 w 424"/>
                  <a:gd name="T111" fmla="*/ 36 h 640"/>
                  <a:gd name="T112" fmla="*/ 420 w 424"/>
                  <a:gd name="T113" fmla="*/ 36 h 640"/>
                  <a:gd name="T114" fmla="*/ 424 w 424"/>
                  <a:gd name="T115" fmla="*/ 34 h 640"/>
                  <a:gd name="T116" fmla="*/ 424 w 424"/>
                  <a:gd name="T117" fmla="*/ 24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4" h="640">
                    <a:moveTo>
                      <a:pt x="424" y="24"/>
                    </a:moveTo>
                    <a:lnTo>
                      <a:pt x="424" y="24"/>
                    </a:lnTo>
                    <a:lnTo>
                      <a:pt x="420" y="18"/>
                    </a:lnTo>
                    <a:lnTo>
                      <a:pt x="414" y="10"/>
                    </a:lnTo>
                    <a:lnTo>
                      <a:pt x="408" y="6"/>
                    </a:lnTo>
                    <a:lnTo>
                      <a:pt x="402" y="4"/>
                    </a:lnTo>
                    <a:lnTo>
                      <a:pt x="394" y="2"/>
                    </a:lnTo>
                    <a:lnTo>
                      <a:pt x="386" y="2"/>
                    </a:lnTo>
                    <a:lnTo>
                      <a:pt x="386" y="2"/>
                    </a:lnTo>
                    <a:lnTo>
                      <a:pt x="380" y="2"/>
                    </a:lnTo>
                    <a:lnTo>
                      <a:pt x="376" y="0"/>
                    </a:lnTo>
                    <a:lnTo>
                      <a:pt x="372" y="0"/>
                    </a:lnTo>
                    <a:lnTo>
                      <a:pt x="364" y="2"/>
                    </a:lnTo>
                    <a:lnTo>
                      <a:pt x="364" y="2"/>
                    </a:lnTo>
                    <a:lnTo>
                      <a:pt x="354" y="12"/>
                    </a:lnTo>
                    <a:lnTo>
                      <a:pt x="342" y="24"/>
                    </a:lnTo>
                    <a:lnTo>
                      <a:pt x="328" y="38"/>
                    </a:lnTo>
                    <a:lnTo>
                      <a:pt x="312" y="58"/>
                    </a:lnTo>
                    <a:lnTo>
                      <a:pt x="276" y="110"/>
                    </a:lnTo>
                    <a:lnTo>
                      <a:pt x="232" y="178"/>
                    </a:lnTo>
                    <a:lnTo>
                      <a:pt x="232" y="178"/>
                    </a:lnTo>
                    <a:lnTo>
                      <a:pt x="210" y="202"/>
                    </a:lnTo>
                    <a:lnTo>
                      <a:pt x="186" y="222"/>
                    </a:lnTo>
                    <a:lnTo>
                      <a:pt x="160" y="242"/>
                    </a:lnTo>
                    <a:lnTo>
                      <a:pt x="132" y="258"/>
                    </a:lnTo>
                    <a:lnTo>
                      <a:pt x="100" y="274"/>
                    </a:lnTo>
                    <a:lnTo>
                      <a:pt x="68" y="288"/>
                    </a:lnTo>
                    <a:lnTo>
                      <a:pt x="34" y="300"/>
                    </a:lnTo>
                    <a:lnTo>
                      <a:pt x="0" y="312"/>
                    </a:lnTo>
                    <a:lnTo>
                      <a:pt x="0" y="640"/>
                    </a:lnTo>
                    <a:lnTo>
                      <a:pt x="386" y="640"/>
                    </a:lnTo>
                    <a:lnTo>
                      <a:pt x="386" y="640"/>
                    </a:lnTo>
                    <a:lnTo>
                      <a:pt x="376" y="612"/>
                    </a:lnTo>
                    <a:lnTo>
                      <a:pt x="358" y="576"/>
                    </a:lnTo>
                    <a:lnTo>
                      <a:pt x="358" y="576"/>
                    </a:lnTo>
                    <a:lnTo>
                      <a:pt x="336" y="536"/>
                    </a:lnTo>
                    <a:lnTo>
                      <a:pt x="316" y="492"/>
                    </a:lnTo>
                    <a:lnTo>
                      <a:pt x="296" y="448"/>
                    </a:lnTo>
                    <a:lnTo>
                      <a:pt x="278" y="400"/>
                    </a:lnTo>
                    <a:lnTo>
                      <a:pt x="264" y="354"/>
                    </a:lnTo>
                    <a:lnTo>
                      <a:pt x="254" y="308"/>
                    </a:lnTo>
                    <a:lnTo>
                      <a:pt x="252" y="284"/>
                    </a:lnTo>
                    <a:lnTo>
                      <a:pt x="250" y="262"/>
                    </a:lnTo>
                    <a:lnTo>
                      <a:pt x="250" y="240"/>
                    </a:lnTo>
                    <a:lnTo>
                      <a:pt x="252" y="218"/>
                    </a:lnTo>
                    <a:lnTo>
                      <a:pt x="252" y="218"/>
                    </a:lnTo>
                    <a:lnTo>
                      <a:pt x="282" y="166"/>
                    </a:lnTo>
                    <a:lnTo>
                      <a:pt x="302" y="136"/>
                    </a:lnTo>
                    <a:lnTo>
                      <a:pt x="322" y="108"/>
                    </a:lnTo>
                    <a:lnTo>
                      <a:pt x="346" y="80"/>
                    </a:lnTo>
                    <a:lnTo>
                      <a:pt x="370" y="58"/>
                    </a:lnTo>
                    <a:lnTo>
                      <a:pt x="382" y="50"/>
                    </a:lnTo>
                    <a:lnTo>
                      <a:pt x="394" y="42"/>
                    </a:lnTo>
                    <a:lnTo>
                      <a:pt x="406" y="38"/>
                    </a:lnTo>
                    <a:lnTo>
                      <a:pt x="418" y="36"/>
                    </a:lnTo>
                    <a:lnTo>
                      <a:pt x="418" y="36"/>
                    </a:lnTo>
                    <a:lnTo>
                      <a:pt x="420" y="36"/>
                    </a:lnTo>
                    <a:lnTo>
                      <a:pt x="424" y="34"/>
                    </a:lnTo>
                    <a:lnTo>
                      <a:pt x="424" y="24"/>
                    </a:lnTo>
                    <a:close/>
                  </a:path>
                </a:pathLst>
              </a:custGeom>
              <a:solidFill>
                <a:srgbClr val="000000">
                  <a:alpha val="2000"/>
                </a:srgbClr>
              </a:solidFill>
              <a:ln>
                <a:noFill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7"/>
              <p:cNvSpPr>
                <a:spLocks noChangeAspect="1"/>
              </p:cNvSpPr>
              <p:nvPr/>
            </p:nvSpPr>
            <p:spPr bwMode="auto">
              <a:xfrm>
                <a:off x="-17347" y="3350958"/>
                <a:ext cx="912820" cy="1114002"/>
              </a:xfrm>
              <a:custGeom>
                <a:avLst/>
                <a:gdLst>
                  <a:gd name="T0" fmla="*/ 596 w 608"/>
                  <a:gd name="T1" fmla="*/ 682 h 742"/>
                  <a:gd name="T2" fmla="*/ 548 w 608"/>
                  <a:gd name="T3" fmla="*/ 628 h 742"/>
                  <a:gd name="T4" fmla="*/ 524 w 608"/>
                  <a:gd name="T5" fmla="*/ 574 h 742"/>
                  <a:gd name="T6" fmla="*/ 518 w 608"/>
                  <a:gd name="T7" fmla="*/ 506 h 742"/>
                  <a:gd name="T8" fmla="*/ 540 w 608"/>
                  <a:gd name="T9" fmla="*/ 422 h 742"/>
                  <a:gd name="T10" fmla="*/ 508 w 608"/>
                  <a:gd name="T11" fmla="*/ 376 h 742"/>
                  <a:gd name="T12" fmla="*/ 446 w 608"/>
                  <a:gd name="T13" fmla="*/ 312 h 742"/>
                  <a:gd name="T14" fmla="*/ 396 w 608"/>
                  <a:gd name="T15" fmla="*/ 286 h 742"/>
                  <a:gd name="T16" fmla="*/ 360 w 608"/>
                  <a:gd name="T17" fmla="*/ 280 h 742"/>
                  <a:gd name="T18" fmla="*/ 256 w 608"/>
                  <a:gd name="T19" fmla="*/ 282 h 742"/>
                  <a:gd name="T20" fmla="*/ 254 w 608"/>
                  <a:gd name="T21" fmla="*/ 276 h 742"/>
                  <a:gd name="T22" fmla="*/ 280 w 608"/>
                  <a:gd name="T23" fmla="*/ 270 h 742"/>
                  <a:gd name="T24" fmla="*/ 322 w 608"/>
                  <a:gd name="T25" fmla="*/ 252 h 742"/>
                  <a:gd name="T26" fmla="*/ 352 w 608"/>
                  <a:gd name="T27" fmla="*/ 232 h 742"/>
                  <a:gd name="T28" fmla="*/ 372 w 608"/>
                  <a:gd name="T29" fmla="*/ 208 h 742"/>
                  <a:gd name="T30" fmla="*/ 378 w 608"/>
                  <a:gd name="T31" fmla="*/ 182 h 742"/>
                  <a:gd name="T32" fmla="*/ 366 w 608"/>
                  <a:gd name="T33" fmla="*/ 156 h 742"/>
                  <a:gd name="T34" fmla="*/ 388 w 608"/>
                  <a:gd name="T35" fmla="*/ 146 h 742"/>
                  <a:gd name="T36" fmla="*/ 424 w 608"/>
                  <a:gd name="T37" fmla="*/ 142 h 742"/>
                  <a:gd name="T38" fmla="*/ 442 w 608"/>
                  <a:gd name="T39" fmla="*/ 148 h 742"/>
                  <a:gd name="T40" fmla="*/ 408 w 608"/>
                  <a:gd name="T41" fmla="*/ 114 h 742"/>
                  <a:gd name="T42" fmla="*/ 332 w 608"/>
                  <a:gd name="T43" fmla="*/ 66 h 742"/>
                  <a:gd name="T44" fmla="*/ 312 w 608"/>
                  <a:gd name="T45" fmla="*/ 62 h 742"/>
                  <a:gd name="T46" fmla="*/ 278 w 608"/>
                  <a:gd name="T47" fmla="*/ 64 h 742"/>
                  <a:gd name="T48" fmla="*/ 250 w 608"/>
                  <a:gd name="T49" fmla="*/ 80 h 742"/>
                  <a:gd name="T50" fmla="*/ 220 w 608"/>
                  <a:gd name="T51" fmla="*/ 96 h 742"/>
                  <a:gd name="T52" fmla="*/ 184 w 608"/>
                  <a:gd name="T53" fmla="*/ 104 h 742"/>
                  <a:gd name="T54" fmla="*/ 148 w 608"/>
                  <a:gd name="T55" fmla="*/ 98 h 742"/>
                  <a:gd name="T56" fmla="*/ 118 w 608"/>
                  <a:gd name="T57" fmla="*/ 66 h 742"/>
                  <a:gd name="T58" fmla="*/ 106 w 608"/>
                  <a:gd name="T59" fmla="*/ 0 h 742"/>
                  <a:gd name="T60" fmla="*/ 82 w 608"/>
                  <a:gd name="T61" fmla="*/ 28 h 742"/>
                  <a:gd name="T62" fmla="*/ 32 w 608"/>
                  <a:gd name="T63" fmla="*/ 70 h 742"/>
                  <a:gd name="T64" fmla="*/ 0 w 608"/>
                  <a:gd name="T65" fmla="*/ 88 h 742"/>
                  <a:gd name="T66" fmla="*/ 20 w 608"/>
                  <a:gd name="T67" fmla="*/ 734 h 742"/>
                  <a:gd name="T68" fmla="*/ 40 w 608"/>
                  <a:gd name="T69" fmla="*/ 742 h 742"/>
                  <a:gd name="T70" fmla="*/ 28 w 608"/>
                  <a:gd name="T71" fmla="*/ 728 h 742"/>
                  <a:gd name="T72" fmla="*/ 20 w 608"/>
                  <a:gd name="T73" fmla="*/ 692 h 742"/>
                  <a:gd name="T74" fmla="*/ 22 w 608"/>
                  <a:gd name="T75" fmla="*/ 668 h 742"/>
                  <a:gd name="T76" fmla="*/ 48 w 608"/>
                  <a:gd name="T77" fmla="*/ 670 h 742"/>
                  <a:gd name="T78" fmla="*/ 72 w 608"/>
                  <a:gd name="T79" fmla="*/ 654 h 742"/>
                  <a:gd name="T80" fmla="*/ 86 w 608"/>
                  <a:gd name="T81" fmla="*/ 626 h 742"/>
                  <a:gd name="T82" fmla="*/ 92 w 608"/>
                  <a:gd name="T83" fmla="*/ 592 h 742"/>
                  <a:gd name="T84" fmla="*/ 94 w 608"/>
                  <a:gd name="T85" fmla="*/ 546 h 742"/>
                  <a:gd name="T86" fmla="*/ 90 w 608"/>
                  <a:gd name="T87" fmla="*/ 520 h 742"/>
                  <a:gd name="T88" fmla="*/ 96 w 608"/>
                  <a:gd name="T89" fmla="*/ 520 h 742"/>
                  <a:gd name="T90" fmla="*/ 134 w 608"/>
                  <a:gd name="T91" fmla="*/ 616 h 742"/>
                  <a:gd name="T92" fmla="*/ 152 w 608"/>
                  <a:gd name="T93" fmla="*/ 648 h 742"/>
                  <a:gd name="T94" fmla="*/ 194 w 608"/>
                  <a:gd name="T95" fmla="*/ 684 h 742"/>
                  <a:gd name="T96" fmla="*/ 278 w 608"/>
                  <a:gd name="T97" fmla="*/ 718 h 742"/>
                  <a:gd name="T98" fmla="*/ 332 w 608"/>
                  <a:gd name="T99" fmla="*/ 730 h 742"/>
                  <a:gd name="T100" fmla="*/ 400 w 608"/>
                  <a:gd name="T101" fmla="*/ 678 h 742"/>
                  <a:gd name="T102" fmla="*/ 466 w 608"/>
                  <a:gd name="T103" fmla="*/ 660 h 742"/>
                  <a:gd name="T104" fmla="*/ 526 w 608"/>
                  <a:gd name="T105" fmla="*/ 662 h 742"/>
                  <a:gd name="T106" fmla="*/ 594 w 608"/>
                  <a:gd name="T107" fmla="*/ 684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8" h="742">
                    <a:moveTo>
                      <a:pt x="608" y="692"/>
                    </a:moveTo>
                    <a:lnTo>
                      <a:pt x="608" y="692"/>
                    </a:lnTo>
                    <a:lnTo>
                      <a:pt x="596" y="682"/>
                    </a:lnTo>
                    <a:lnTo>
                      <a:pt x="578" y="666"/>
                    </a:lnTo>
                    <a:lnTo>
                      <a:pt x="558" y="642"/>
                    </a:lnTo>
                    <a:lnTo>
                      <a:pt x="548" y="628"/>
                    </a:lnTo>
                    <a:lnTo>
                      <a:pt x="540" y="610"/>
                    </a:lnTo>
                    <a:lnTo>
                      <a:pt x="532" y="594"/>
                    </a:lnTo>
                    <a:lnTo>
                      <a:pt x="524" y="574"/>
                    </a:lnTo>
                    <a:lnTo>
                      <a:pt x="520" y="552"/>
                    </a:lnTo>
                    <a:lnTo>
                      <a:pt x="518" y="530"/>
                    </a:lnTo>
                    <a:lnTo>
                      <a:pt x="518" y="506"/>
                    </a:lnTo>
                    <a:lnTo>
                      <a:pt x="522" y="480"/>
                    </a:lnTo>
                    <a:lnTo>
                      <a:pt x="528" y="452"/>
                    </a:lnTo>
                    <a:lnTo>
                      <a:pt x="540" y="422"/>
                    </a:lnTo>
                    <a:lnTo>
                      <a:pt x="540" y="422"/>
                    </a:lnTo>
                    <a:lnTo>
                      <a:pt x="526" y="400"/>
                    </a:lnTo>
                    <a:lnTo>
                      <a:pt x="508" y="376"/>
                    </a:lnTo>
                    <a:lnTo>
                      <a:pt x="486" y="350"/>
                    </a:lnTo>
                    <a:lnTo>
                      <a:pt x="460" y="324"/>
                    </a:lnTo>
                    <a:lnTo>
                      <a:pt x="446" y="312"/>
                    </a:lnTo>
                    <a:lnTo>
                      <a:pt x="430" y="302"/>
                    </a:lnTo>
                    <a:lnTo>
                      <a:pt x="414" y="292"/>
                    </a:lnTo>
                    <a:lnTo>
                      <a:pt x="396" y="286"/>
                    </a:lnTo>
                    <a:lnTo>
                      <a:pt x="380" y="282"/>
                    </a:lnTo>
                    <a:lnTo>
                      <a:pt x="360" y="280"/>
                    </a:lnTo>
                    <a:lnTo>
                      <a:pt x="360" y="280"/>
                    </a:lnTo>
                    <a:lnTo>
                      <a:pt x="272" y="282"/>
                    </a:lnTo>
                    <a:lnTo>
                      <a:pt x="256" y="282"/>
                    </a:lnTo>
                    <a:lnTo>
                      <a:pt x="256" y="282"/>
                    </a:lnTo>
                    <a:lnTo>
                      <a:pt x="254" y="282"/>
                    </a:lnTo>
                    <a:lnTo>
                      <a:pt x="254" y="280"/>
                    </a:lnTo>
                    <a:lnTo>
                      <a:pt x="254" y="276"/>
                    </a:lnTo>
                    <a:lnTo>
                      <a:pt x="254" y="276"/>
                    </a:lnTo>
                    <a:lnTo>
                      <a:pt x="262" y="274"/>
                    </a:lnTo>
                    <a:lnTo>
                      <a:pt x="280" y="270"/>
                    </a:lnTo>
                    <a:lnTo>
                      <a:pt x="292" y="266"/>
                    </a:lnTo>
                    <a:lnTo>
                      <a:pt x="306" y="260"/>
                    </a:lnTo>
                    <a:lnTo>
                      <a:pt x="322" y="252"/>
                    </a:lnTo>
                    <a:lnTo>
                      <a:pt x="340" y="240"/>
                    </a:lnTo>
                    <a:lnTo>
                      <a:pt x="340" y="240"/>
                    </a:lnTo>
                    <a:lnTo>
                      <a:pt x="352" y="232"/>
                    </a:lnTo>
                    <a:lnTo>
                      <a:pt x="360" y="224"/>
                    </a:lnTo>
                    <a:lnTo>
                      <a:pt x="368" y="216"/>
                    </a:lnTo>
                    <a:lnTo>
                      <a:pt x="372" y="208"/>
                    </a:lnTo>
                    <a:lnTo>
                      <a:pt x="376" y="202"/>
                    </a:lnTo>
                    <a:lnTo>
                      <a:pt x="378" y="194"/>
                    </a:lnTo>
                    <a:lnTo>
                      <a:pt x="378" y="182"/>
                    </a:lnTo>
                    <a:lnTo>
                      <a:pt x="376" y="172"/>
                    </a:lnTo>
                    <a:lnTo>
                      <a:pt x="372" y="164"/>
                    </a:lnTo>
                    <a:lnTo>
                      <a:pt x="366" y="156"/>
                    </a:lnTo>
                    <a:lnTo>
                      <a:pt x="366" y="156"/>
                    </a:lnTo>
                    <a:lnTo>
                      <a:pt x="372" y="154"/>
                    </a:lnTo>
                    <a:lnTo>
                      <a:pt x="388" y="146"/>
                    </a:lnTo>
                    <a:lnTo>
                      <a:pt x="400" y="144"/>
                    </a:lnTo>
                    <a:lnTo>
                      <a:pt x="412" y="142"/>
                    </a:lnTo>
                    <a:lnTo>
                      <a:pt x="424" y="142"/>
                    </a:lnTo>
                    <a:lnTo>
                      <a:pt x="438" y="146"/>
                    </a:lnTo>
                    <a:lnTo>
                      <a:pt x="438" y="146"/>
                    </a:lnTo>
                    <a:lnTo>
                      <a:pt x="442" y="148"/>
                    </a:lnTo>
                    <a:lnTo>
                      <a:pt x="444" y="146"/>
                    </a:lnTo>
                    <a:lnTo>
                      <a:pt x="438" y="140"/>
                    </a:lnTo>
                    <a:lnTo>
                      <a:pt x="408" y="114"/>
                    </a:lnTo>
                    <a:lnTo>
                      <a:pt x="364" y="84"/>
                    </a:lnTo>
                    <a:lnTo>
                      <a:pt x="346" y="72"/>
                    </a:lnTo>
                    <a:lnTo>
                      <a:pt x="332" y="66"/>
                    </a:lnTo>
                    <a:lnTo>
                      <a:pt x="332" y="66"/>
                    </a:lnTo>
                    <a:lnTo>
                      <a:pt x="322" y="64"/>
                    </a:lnTo>
                    <a:lnTo>
                      <a:pt x="312" y="62"/>
                    </a:lnTo>
                    <a:lnTo>
                      <a:pt x="300" y="62"/>
                    </a:lnTo>
                    <a:lnTo>
                      <a:pt x="288" y="62"/>
                    </a:lnTo>
                    <a:lnTo>
                      <a:pt x="278" y="64"/>
                    </a:lnTo>
                    <a:lnTo>
                      <a:pt x="266" y="68"/>
                    </a:lnTo>
                    <a:lnTo>
                      <a:pt x="258" y="72"/>
                    </a:lnTo>
                    <a:lnTo>
                      <a:pt x="250" y="80"/>
                    </a:lnTo>
                    <a:lnTo>
                      <a:pt x="250" y="80"/>
                    </a:lnTo>
                    <a:lnTo>
                      <a:pt x="238" y="88"/>
                    </a:lnTo>
                    <a:lnTo>
                      <a:pt x="220" y="96"/>
                    </a:lnTo>
                    <a:lnTo>
                      <a:pt x="208" y="100"/>
                    </a:lnTo>
                    <a:lnTo>
                      <a:pt x="196" y="104"/>
                    </a:lnTo>
                    <a:lnTo>
                      <a:pt x="184" y="104"/>
                    </a:lnTo>
                    <a:lnTo>
                      <a:pt x="172" y="104"/>
                    </a:lnTo>
                    <a:lnTo>
                      <a:pt x="160" y="102"/>
                    </a:lnTo>
                    <a:lnTo>
                      <a:pt x="148" y="98"/>
                    </a:lnTo>
                    <a:lnTo>
                      <a:pt x="136" y="90"/>
                    </a:lnTo>
                    <a:lnTo>
                      <a:pt x="126" y="80"/>
                    </a:lnTo>
                    <a:lnTo>
                      <a:pt x="118" y="66"/>
                    </a:lnTo>
                    <a:lnTo>
                      <a:pt x="112" y="48"/>
                    </a:lnTo>
                    <a:lnTo>
                      <a:pt x="108" y="26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100" y="8"/>
                    </a:lnTo>
                    <a:lnTo>
                      <a:pt x="82" y="28"/>
                    </a:lnTo>
                    <a:lnTo>
                      <a:pt x="68" y="42"/>
                    </a:lnTo>
                    <a:lnTo>
                      <a:pt x="52" y="56"/>
                    </a:lnTo>
                    <a:lnTo>
                      <a:pt x="32" y="70"/>
                    </a:lnTo>
                    <a:lnTo>
                      <a:pt x="8" y="82"/>
                    </a:lnTo>
                    <a:lnTo>
                      <a:pt x="8" y="82"/>
                    </a:lnTo>
                    <a:lnTo>
                      <a:pt x="0" y="88"/>
                    </a:lnTo>
                    <a:lnTo>
                      <a:pt x="0" y="724"/>
                    </a:lnTo>
                    <a:lnTo>
                      <a:pt x="0" y="724"/>
                    </a:lnTo>
                    <a:lnTo>
                      <a:pt x="20" y="734"/>
                    </a:lnTo>
                    <a:lnTo>
                      <a:pt x="34" y="742"/>
                    </a:lnTo>
                    <a:lnTo>
                      <a:pt x="40" y="742"/>
                    </a:lnTo>
                    <a:lnTo>
                      <a:pt x="40" y="742"/>
                    </a:lnTo>
                    <a:lnTo>
                      <a:pt x="38" y="738"/>
                    </a:lnTo>
                    <a:lnTo>
                      <a:pt x="38" y="738"/>
                    </a:lnTo>
                    <a:lnTo>
                      <a:pt x="28" y="728"/>
                    </a:lnTo>
                    <a:lnTo>
                      <a:pt x="24" y="716"/>
                    </a:lnTo>
                    <a:lnTo>
                      <a:pt x="20" y="704"/>
                    </a:lnTo>
                    <a:lnTo>
                      <a:pt x="20" y="692"/>
                    </a:lnTo>
                    <a:lnTo>
                      <a:pt x="20" y="676"/>
                    </a:lnTo>
                    <a:lnTo>
                      <a:pt x="22" y="668"/>
                    </a:lnTo>
                    <a:lnTo>
                      <a:pt x="22" y="668"/>
                    </a:lnTo>
                    <a:lnTo>
                      <a:pt x="30" y="670"/>
                    </a:lnTo>
                    <a:lnTo>
                      <a:pt x="38" y="672"/>
                    </a:lnTo>
                    <a:lnTo>
                      <a:pt x="48" y="670"/>
                    </a:lnTo>
                    <a:lnTo>
                      <a:pt x="60" y="664"/>
                    </a:lnTo>
                    <a:lnTo>
                      <a:pt x="66" y="660"/>
                    </a:lnTo>
                    <a:lnTo>
                      <a:pt x="72" y="654"/>
                    </a:lnTo>
                    <a:lnTo>
                      <a:pt x="76" y="646"/>
                    </a:lnTo>
                    <a:lnTo>
                      <a:pt x="82" y="638"/>
                    </a:lnTo>
                    <a:lnTo>
                      <a:pt x="86" y="626"/>
                    </a:lnTo>
                    <a:lnTo>
                      <a:pt x="88" y="612"/>
                    </a:lnTo>
                    <a:lnTo>
                      <a:pt x="88" y="612"/>
                    </a:lnTo>
                    <a:lnTo>
                      <a:pt x="92" y="592"/>
                    </a:lnTo>
                    <a:lnTo>
                      <a:pt x="94" y="574"/>
                    </a:lnTo>
                    <a:lnTo>
                      <a:pt x="94" y="558"/>
                    </a:lnTo>
                    <a:lnTo>
                      <a:pt x="94" y="546"/>
                    </a:lnTo>
                    <a:lnTo>
                      <a:pt x="90" y="528"/>
                    </a:lnTo>
                    <a:lnTo>
                      <a:pt x="90" y="520"/>
                    </a:lnTo>
                    <a:lnTo>
                      <a:pt x="90" y="520"/>
                    </a:lnTo>
                    <a:lnTo>
                      <a:pt x="92" y="518"/>
                    </a:lnTo>
                    <a:lnTo>
                      <a:pt x="94" y="518"/>
                    </a:lnTo>
                    <a:lnTo>
                      <a:pt x="96" y="520"/>
                    </a:lnTo>
                    <a:lnTo>
                      <a:pt x="96" y="520"/>
                    </a:lnTo>
                    <a:lnTo>
                      <a:pt x="102" y="534"/>
                    </a:lnTo>
                    <a:lnTo>
                      <a:pt x="134" y="616"/>
                    </a:lnTo>
                    <a:lnTo>
                      <a:pt x="134" y="616"/>
                    </a:lnTo>
                    <a:lnTo>
                      <a:pt x="142" y="634"/>
                    </a:lnTo>
                    <a:lnTo>
                      <a:pt x="152" y="648"/>
                    </a:lnTo>
                    <a:lnTo>
                      <a:pt x="164" y="662"/>
                    </a:lnTo>
                    <a:lnTo>
                      <a:pt x="180" y="674"/>
                    </a:lnTo>
                    <a:lnTo>
                      <a:pt x="194" y="684"/>
                    </a:lnTo>
                    <a:lnTo>
                      <a:pt x="212" y="692"/>
                    </a:lnTo>
                    <a:lnTo>
                      <a:pt x="246" y="708"/>
                    </a:lnTo>
                    <a:lnTo>
                      <a:pt x="278" y="718"/>
                    </a:lnTo>
                    <a:lnTo>
                      <a:pt x="306" y="724"/>
                    </a:lnTo>
                    <a:lnTo>
                      <a:pt x="332" y="730"/>
                    </a:lnTo>
                    <a:lnTo>
                      <a:pt x="332" y="730"/>
                    </a:lnTo>
                    <a:lnTo>
                      <a:pt x="354" y="708"/>
                    </a:lnTo>
                    <a:lnTo>
                      <a:pt x="378" y="692"/>
                    </a:lnTo>
                    <a:lnTo>
                      <a:pt x="400" y="678"/>
                    </a:lnTo>
                    <a:lnTo>
                      <a:pt x="424" y="670"/>
                    </a:lnTo>
                    <a:lnTo>
                      <a:pt x="446" y="662"/>
                    </a:lnTo>
                    <a:lnTo>
                      <a:pt x="466" y="660"/>
                    </a:lnTo>
                    <a:lnTo>
                      <a:pt x="488" y="658"/>
                    </a:lnTo>
                    <a:lnTo>
                      <a:pt x="506" y="658"/>
                    </a:lnTo>
                    <a:lnTo>
                      <a:pt x="526" y="662"/>
                    </a:lnTo>
                    <a:lnTo>
                      <a:pt x="542" y="664"/>
                    </a:lnTo>
                    <a:lnTo>
                      <a:pt x="572" y="674"/>
                    </a:lnTo>
                    <a:lnTo>
                      <a:pt x="594" y="684"/>
                    </a:lnTo>
                    <a:lnTo>
                      <a:pt x="608" y="692"/>
                    </a:lnTo>
                    <a:lnTo>
                      <a:pt x="608" y="692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>
                <a:noFill/>
              </a:ln>
              <a:effectLst>
                <a:glow rad="254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51"/>
              <p:cNvSpPr>
                <a:spLocks noChangeAspect="1"/>
              </p:cNvSpPr>
              <p:nvPr/>
            </p:nvSpPr>
            <p:spPr bwMode="auto">
              <a:xfrm>
                <a:off x="-17347" y="1413937"/>
                <a:ext cx="499947" cy="1321457"/>
              </a:xfrm>
              <a:custGeom>
                <a:avLst/>
                <a:gdLst>
                  <a:gd name="T0" fmla="*/ 382 w 426"/>
                  <a:gd name="T1" fmla="*/ 404 h 1126"/>
                  <a:gd name="T2" fmla="*/ 390 w 426"/>
                  <a:gd name="T3" fmla="*/ 392 h 1126"/>
                  <a:gd name="T4" fmla="*/ 404 w 426"/>
                  <a:gd name="T5" fmla="*/ 356 h 1126"/>
                  <a:gd name="T6" fmla="*/ 408 w 426"/>
                  <a:gd name="T7" fmla="*/ 326 h 1126"/>
                  <a:gd name="T8" fmla="*/ 402 w 426"/>
                  <a:gd name="T9" fmla="*/ 274 h 1126"/>
                  <a:gd name="T10" fmla="*/ 376 w 426"/>
                  <a:gd name="T11" fmla="*/ 206 h 1126"/>
                  <a:gd name="T12" fmla="*/ 350 w 426"/>
                  <a:gd name="T13" fmla="*/ 176 h 1126"/>
                  <a:gd name="T14" fmla="*/ 338 w 426"/>
                  <a:gd name="T15" fmla="*/ 176 h 1126"/>
                  <a:gd name="T16" fmla="*/ 294 w 426"/>
                  <a:gd name="T17" fmla="*/ 198 h 1126"/>
                  <a:gd name="T18" fmla="*/ 212 w 426"/>
                  <a:gd name="T19" fmla="*/ 268 h 1126"/>
                  <a:gd name="T20" fmla="*/ 212 w 426"/>
                  <a:gd name="T21" fmla="*/ 270 h 1126"/>
                  <a:gd name="T22" fmla="*/ 172 w 426"/>
                  <a:gd name="T23" fmla="*/ 318 h 1126"/>
                  <a:gd name="T24" fmla="*/ 152 w 426"/>
                  <a:gd name="T25" fmla="*/ 354 h 1126"/>
                  <a:gd name="T26" fmla="*/ 146 w 426"/>
                  <a:gd name="T27" fmla="*/ 358 h 1126"/>
                  <a:gd name="T28" fmla="*/ 144 w 426"/>
                  <a:gd name="T29" fmla="*/ 354 h 1126"/>
                  <a:gd name="T30" fmla="*/ 172 w 426"/>
                  <a:gd name="T31" fmla="*/ 236 h 1126"/>
                  <a:gd name="T32" fmla="*/ 172 w 426"/>
                  <a:gd name="T33" fmla="*/ 174 h 1126"/>
                  <a:gd name="T34" fmla="*/ 148 w 426"/>
                  <a:gd name="T35" fmla="*/ 114 h 1126"/>
                  <a:gd name="T36" fmla="*/ 100 w 426"/>
                  <a:gd name="T37" fmla="*/ 46 h 1126"/>
                  <a:gd name="T38" fmla="*/ 56 w 426"/>
                  <a:gd name="T39" fmla="*/ 0 h 1126"/>
                  <a:gd name="T40" fmla="*/ 0 w 426"/>
                  <a:gd name="T41" fmla="*/ 820 h 1126"/>
                  <a:gd name="T42" fmla="*/ 34 w 426"/>
                  <a:gd name="T43" fmla="*/ 800 h 1126"/>
                  <a:gd name="T44" fmla="*/ 80 w 426"/>
                  <a:gd name="T45" fmla="*/ 754 h 1126"/>
                  <a:gd name="T46" fmla="*/ 102 w 426"/>
                  <a:gd name="T47" fmla="*/ 764 h 1126"/>
                  <a:gd name="T48" fmla="*/ 152 w 426"/>
                  <a:gd name="T49" fmla="*/ 908 h 1126"/>
                  <a:gd name="T50" fmla="*/ 168 w 426"/>
                  <a:gd name="T51" fmla="*/ 994 h 1126"/>
                  <a:gd name="T52" fmla="*/ 166 w 426"/>
                  <a:gd name="T53" fmla="*/ 1070 h 1126"/>
                  <a:gd name="T54" fmla="*/ 150 w 426"/>
                  <a:gd name="T55" fmla="*/ 1108 h 1126"/>
                  <a:gd name="T56" fmla="*/ 150 w 426"/>
                  <a:gd name="T57" fmla="*/ 1120 h 1126"/>
                  <a:gd name="T58" fmla="*/ 156 w 426"/>
                  <a:gd name="T59" fmla="*/ 1124 h 1126"/>
                  <a:gd name="T60" fmla="*/ 188 w 426"/>
                  <a:gd name="T61" fmla="*/ 1124 h 1126"/>
                  <a:gd name="T62" fmla="*/ 214 w 426"/>
                  <a:gd name="T63" fmla="*/ 1102 h 1126"/>
                  <a:gd name="T64" fmla="*/ 224 w 426"/>
                  <a:gd name="T65" fmla="*/ 1094 h 1126"/>
                  <a:gd name="T66" fmla="*/ 232 w 426"/>
                  <a:gd name="T67" fmla="*/ 1080 h 1126"/>
                  <a:gd name="T68" fmla="*/ 224 w 426"/>
                  <a:gd name="T69" fmla="*/ 998 h 1126"/>
                  <a:gd name="T70" fmla="*/ 188 w 426"/>
                  <a:gd name="T71" fmla="*/ 854 h 1126"/>
                  <a:gd name="T72" fmla="*/ 144 w 426"/>
                  <a:gd name="T73" fmla="*/ 720 h 1126"/>
                  <a:gd name="T74" fmla="*/ 218 w 426"/>
                  <a:gd name="T75" fmla="*/ 726 h 1126"/>
                  <a:gd name="T76" fmla="*/ 278 w 426"/>
                  <a:gd name="T77" fmla="*/ 708 h 1126"/>
                  <a:gd name="T78" fmla="*/ 308 w 426"/>
                  <a:gd name="T79" fmla="*/ 682 h 1126"/>
                  <a:gd name="T80" fmla="*/ 350 w 426"/>
                  <a:gd name="T81" fmla="*/ 640 h 1126"/>
                  <a:gd name="T82" fmla="*/ 416 w 426"/>
                  <a:gd name="T83" fmla="*/ 598 h 1126"/>
                  <a:gd name="T84" fmla="*/ 396 w 426"/>
                  <a:gd name="T85" fmla="*/ 586 h 1126"/>
                  <a:gd name="T86" fmla="*/ 340 w 426"/>
                  <a:gd name="T87" fmla="*/ 550 h 1126"/>
                  <a:gd name="T88" fmla="*/ 322 w 426"/>
                  <a:gd name="T89" fmla="*/ 508 h 1126"/>
                  <a:gd name="T90" fmla="*/ 330 w 426"/>
                  <a:gd name="T91" fmla="*/ 466 h 1126"/>
                  <a:gd name="T92" fmla="*/ 358 w 426"/>
                  <a:gd name="T93" fmla="*/ 422 h 1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6" h="1126">
                    <a:moveTo>
                      <a:pt x="372" y="412"/>
                    </a:moveTo>
                    <a:lnTo>
                      <a:pt x="372" y="412"/>
                    </a:lnTo>
                    <a:lnTo>
                      <a:pt x="382" y="404"/>
                    </a:lnTo>
                    <a:lnTo>
                      <a:pt x="390" y="392"/>
                    </a:lnTo>
                    <a:lnTo>
                      <a:pt x="390" y="392"/>
                    </a:lnTo>
                    <a:lnTo>
                      <a:pt x="390" y="392"/>
                    </a:lnTo>
                    <a:lnTo>
                      <a:pt x="396" y="382"/>
                    </a:lnTo>
                    <a:lnTo>
                      <a:pt x="402" y="370"/>
                    </a:lnTo>
                    <a:lnTo>
                      <a:pt x="404" y="356"/>
                    </a:lnTo>
                    <a:lnTo>
                      <a:pt x="406" y="342"/>
                    </a:lnTo>
                    <a:lnTo>
                      <a:pt x="406" y="342"/>
                    </a:lnTo>
                    <a:lnTo>
                      <a:pt x="408" y="326"/>
                    </a:lnTo>
                    <a:lnTo>
                      <a:pt x="408" y="326"/>
                    </a:lnTo>
                    <a:lnTo>
                      <a:pt x="406" y="300"/>
                    </a:lnTo>
                    <a:lnTo>
                      <a:pt x="402" y="274"/>
                    </a:lnTo>
                    <a:lnTo>
                      <a:pt x="394" y="250"/>
                    </a:lnTo>
                    <a:lnTo>
                      <a:pt x="386" y="226"/>
                    </a:lnTo>
                    <a:lnTo>
                      <a:pt x="376" y="206"/>
                    </a:lnTo>
                    <a:lnTo>
                      <a:pt x="366" y="190"/>
                    </a:lnTo>
                    <a:lnTo>
                      <a:pt x="356" y="180"/>
                    </a:lnTo>
                    <a:lnTo>
                      <a:pt x="350" y="176"/>
                    </a:lnTo>
                    <a:lnTo>
                      <a:pt x="344" y="176"/>
                    </a:lnTo>
                    <a:lnTo>
                      <a:pt x="344" y="176"/>
                    </a:lnTo>
                    <a:lnTo>
                      <a:pt x="338" y="176"/>
                    </a:lnTo>
                    <a:lnTo>
                      <a:pt x="330" y="178"/>
                    </a:lnTo>
                    <a:lnTo>
                      <a:pt x="314" y="186"/>
                    </a:lnTo>
                    <a:lnTo>
                      <a:pt x="294" y="198"/>
                    </a:lnTo>
                    <a:lnTo>
                      <a:pt x="276" y="212"/>
                    </a:lnTo>
                    <a:lnTo>
                      <a:pt x="238" y="244"/>
                    </a:lnTo>
                    <a:lnTo>
                      <a:pt x="212" y="268"/>
                    </a:lnTo>
                    <a:lnTo>
                      <a:pt x="212" y="268"/>
                    </a:lnTo>
                    <a:lnTo>
                      <a:pt x="212" y="270"/>
                    </a:lnTo>
                    <a:lnTo>
                      <a:pt x="212" y="270"/>
                    </a:lnTo>
                    <a:lnTo>
                      <a:pt x="194" y="288"/>
                    </a:lnTo>
                    <a:lnTo>
                      <a:pt x="182" y="304"/>
                    </a:lnTo>
                    <a:lnTo>
                      <a:pt x="172" y="318"/>
                    </a:lnTo>
                    <a:lnTo>
                      <a:pt x="164" y="330"/>
                    </a:lnTo>
                    <a:lnTo>
                      <a:pt x="156" y="348"/>
                    </a:lnTo>
                    <a:lnTo>
                      <a:pt x="152" y="354"/>
                    </a:lnTo>
                    <a:lnTo>
                      <a:pt x="150" y="356"/>
                    </a:lnTo>
                    <a:lnTo>
                      <a:pt x="150" y="356"/>
                    </a:lnTo>
                    <a:lnTo>
                      <a:pt x="146" y="358"/>
                    </a:lnTo>
                    <a:lnTo>
                      <a:pt x="144" y="356"/>
                    </a:lnTo>
                    <a:lnTo>
                      <a:pt x="144" y="354"/>
                    </a:lnTo>
                    <a:lnTo>
                      <a:pt x="144" y="354"/>
                    </a:lnTo>
                    <a:lnTo>
                      <a:pt x="148" y="336"/>
                    </a:lnTo>
                    <a:lnTo>
                      <a:pt x="172" y="236"/>
                    </a:lnTo>
                    <a:lnTo>
                      <a:pt x="172" y="236"/>
                    </a:lnTo>
                    <a:lnTo>
                      <a:pt x="174" y="216"/>
                    </a:lnTo>
                    <a:lnTo>
                      <a:pt x="174" y="194"/>
                    </a:lnTo>
                    <a:lnTo>
                      <a:pt x="172" y="174"/>
                    </a:lnTo>
                    <a:lnTo>
                      <a:pt x="166" y="152"/>
                    </a:lnTo>
                    <a:lnTo>
                      <a:pt x="158" y="132"/>
                    </a:lnTo>
                    <a:lnTo>
                      <a:pt x="148" y="114"/>
                    </a:lnTo>
                    <a:lnTo>
                      <a:pt x="136" y="94"/>
                    </a:lnTo>
                    <a:lnTo>
                      <a:pt x="124" y="76"/>
                    </a:lnTo>
                    <a:lnTo>
                      <a:pt x="100" y="46"/>
                    </a:lnTo>
                    <a:lnTo>
                      <a:pt x="78" y="22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28" y="4"/>
                    </a:lnTo>
                    <a:lnTo>
                      <a:pt x="0" y="6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18" y="810"/>
                    </a:lnTo>
                    <a:lnTo>
                      <a:pt x="34" y="800"/>
                    </a:lnTo>
                    <a:lnTo>
                      <a:pt x="48" y="788"/>
                    </a:lnTo>
                    <a:lnTo>
                      <a:pt x="60" y="776"/>
                    </a:lnTo>
                    <a:lnTo>
                      <a:pt x="80" y="754"/>
                    </a:lnTo>
                    <a:lnTo>
                      <a:pt x="92" y="738"/>
                    </a:lnTo>
                    <a:lnTo>
                      <a:pt x="92" y="738"/>
                    </a:lnTo>
                    <a:lnTo>
                      <a:pt x="102" y="764"/>
                    </a:lnTo>
                    <a:lnTo>
                      <a:pt x="118" y="804"/>
                    </a:lnTo>
                    <a:lnTo>
                      <a:pt x="136" y="854"/>
                    </a:lnTo>
                    <a:lnTo>
                      <a:pt x="152" y="908"/>
                    </a:lnTo>
                    <a:lnTo>
                      <a:pt x="158" y="938"/>
                    </a:lnTo>
                    <a:lnTo>
                      <a:pt x="164" y="966"/>
                    </a:lnTo>
                    <a:lnTo>
                      <a:pt x="168" y="994"/>
                    </a:lnTo>
                    <a:lnTo>
                      <a:pt x="170" y="1020"/>
                    </a:lnTo>
                    <a:lnTo>
                      <a:pt x="168" y="1046"/>
                    </a:lnTo>
                    <a:lnTo>
                      <a:pt x="166" y="1070"/>
                    </a:lnTo>
                    <a:lnTo>
                      <a:pt x="160" y="1090"/>
                    </a:lnTo>
                    <a:lnTo>
                      <a:pt x="150" y="1108"/>
                    </a:lnTo>
                    <a:lnTo>
                      <a:pt x="150" y="1108"/>
                    </a:lnTo>
                    <a:lnTo>
                      <a:pt x="148" y="1110"/>
                    </a:lnTo>
                    <a:lnTo>
                      <a:pt x="148" y="1116"/>
                    </a:lnTo>
                    <a:lnTo>
                      <a:pt x="150" y="1120"/>
                    </a:lnTo>
                    <a:lnTo>
                      <a:pt x="152" y="1122"/>
                    </a:lnTo>
                    <a:lnTo>
                      <a:pt x="156" y="1124"/>
                    </a:lnTo>
                    <a:lnTo>
                      <a:pt x="156" y="1124"/>
                    </a:lnTo>
                    <a:lnTo>
                      <a:pt x="164" y="1126"/>
                    </a:lnTo>
                    <a:lnTo>
                      <a:pt x="180" y="1126"/>
                    </a:lnTo>
                    <a:lnTo>
                      <a:pt x="188" y="1124"/>
                    </a:lnTo>
                    <a:lnTo>
                      <a:pt x="198" y="1120"/>
                    </a:lnTo>
                    <a:lnTo>
                      <a:pt x="206" y="1112"/>
                    </a:lnTo>
                    <a:lnTo>
                      <a:pt x="214" y="1102"/>
                    </a:lnTo>
                    <a:lnTo>
                      <a:pt x="214" y="1102"/>
                    </a:lnTo>
                    <a:lnTo>
                      <a:pt x="218" y="1098"/>
                    </a:lnTo>
                    <a:lnTo>
                      <a:pt x="224" y="1094"/>
                    </a:lnTo>
                    <a:lnTo>
                      <a:pt x="230" y="1090"/>
                    </a:lnTo>
                    <a:lnTo>
                      <a:pt x="232" y="1080"/>
                    </a:lnTo>
                    <a:lnTo>
                      <a:pt x="232" y="1080"/>
                    </a:lnTo>
                    <a:lnTo>
                      <a:pt x="232" y="1058"/>
                    </a:lnTo>
                    <a:lnTo>
                      <a:pt x="230" y="1032"/>
                    </a:lnTo>
                    <a:lnTo>
                      <a:pt x="224" y="998"/>
                    </a:lnTo>
                    <a:lnTo>
                      <a:pt x="216" y="958"/>
                    </a:lnTo>
                    <a:lnTo>
                      <a:pt x="204" y="910"/>
                    </a:lnTo>
                    <a:lnTo>
                      <a:pt x="188" y="854"/>
                    </a:lnTo>
                    <a:lnTo>
                      <a:pt x="168" y="792"/>
                    </a:lnTo>
                    <a:lnTo>
                      <a:pt x="144" y="720"/>
                    </a:lnTo>
                    <a:lnTo>
                      <a:pt x="144" y="720"/>
                    </a:lnTo>
                    <a:lnTo>
                      <a:pt x="174" y="726"/>
                    </a:lnTo>
                    <a:lnTo>
                      <a:pt x="196" y="726"/>
                    </a:lnTo>
                    <a:lnTo>
                      <a:pt x="218" y="726"/>
                    </a:lnTo>
                    <a:lnTo>
                      <a:pt x="242" y="722"/>
                    </a:lnTo>
                    <a:lnTo>
                      <a:pt x="266" y="714"/>
                    </a:lnTo>
                    <a:lnTo>
                      <a:pt x="278" y="708"/>
                    </a:lnTo>
                    <a:lnTo>
                      <a:pt x="288" y="702"/>
                    </a:lnTo>
                    <a:lnTo>
                      <a:pt x="298" y="692"/>
                    </a:lnTo>
                    <a:lnTo>
                      <a:pt x="308" y="682"/>
                    </a:lnTo>
                    <a:lnTo>
                      <a:pt x="308" y="682"/>
                    </a:lnTo>
                    <a:lnTo>
                      <a:pt x="328" y="660"/>
                    </a:lnTo>
                    <a:lnTo>
                      <a:pt x="350" y="640"/>
                    </a:lnTo>
                    <a:lnTo>
                      <a:pt x="370" y="624"/>
                    </a:lnTo>
                    <a:lnTo>
                      <a:pt x="388" y="612"/>
                    </a:lnTo>
                    <a:lnTo>
                      <a:pt x="416" y="598"/>
                    </a:lnTo>
                    <a:lnTo>
                      <a:pt x="426" y="594"/>
                    </a:lnTo>
                    <a:lnTo>
                      <a:pt x="426" y="594"/>
                    </a:lnTo>
                    <a:lnTo>
                      <a:pt x="396" y="586"/>
                    </a:lnTo>
                    <a:lnTo>
                      <a:pt x="372" y="574"/>
                    </a:lnTo>
                    <a:lnTo>
                      <a:pt x="354" y="562"/>
                    </a:lnTo>
                    <a:lnTo>
                      <a:pt x="340" y="550"/>
                    </a:lnTo>
                    <a:lnTo>
                      <a:pt x="330" y="536"/>
                    </a:lnTo>
                    <a:lnTo>
                      <a:pt x="324" y="522"/>
                    </a:lnTo>
                    <a:lnTo>
                      <a:pt x="322" y="508"/>
                    </a:lnTo>
                    <a:lnTo>
                      <a:pt x="324" y="494"/>
                    </a:lnTo>
                    <a:lnTo>
                      <a:pt x="326" y="478"/>
                    </a:lnTo>
                    <a:lnTo>
                      <a:pt x="330" y="466"/>
                    </a:lnTo>
                    <a:lnTo>
                      <a:pt x="338" y="452"/>
                    </a:lnTo>
                    <a:lnTo>
                      <a:pt x="344" y="442"/>
                    </a:lnTo>
                    <a:lnTo>
                      <a:pt x="358" y="422"/>
                    </a:lnTo>
                    <a:lnTo>
                      <a:pt x="372" y="412"/>
                    </a:lnTo>
                    <a:lnTo>
                      <a:pt x="372" y="412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>
                <a:noFill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3"/>
              <p:cNvSpPr>
                <a:spLocks noChangeAspect="1"/>
              </p:cNvSpPr>
              <p:nvPr/>
            </p:nvSpPr>
            <p:spPr bwMode="auto">
              <a:xfrm>
                <a:off x="0" y="0"/>
                <a:ext cx="1049548" cy="750335"/>
              </a:xfrm>
              <a:custGeom>
                <a:avLst/>
                <a:gdLst>
                  <a:gd name="T0" fmla="*/ 812 w 912"/>
                  <a:gd name="T1" fmla="*/ 66 h 652"/>
                  <a:gd name="T2" fmla="*/ 772 w 912"/>
                  <a:gd name="T3" fmla="*/ 42 h 652"/>
                  <a:gd name="T4" fmla="*/ 748 w 912"/>
                  <a:gd name="T5" fmla="*/ 8 h 652"/>
                  <a:gd name="T6" fmla="*/ 26 w 912"/>
                  <a:gd name="T7" fmla="*/ 0 h 652"/>
                  <a:gd name="T8" fmla="*/ 0 w 912"/>
                  <a:gd name="T9" fmla="*/ 208 h 652"/>
                  <a:gd name="T10" fmla="*/ 6 w 912"/>
                  <a:gd name="T11" fmla="*/ 232 h 652"/>
                  <a:gd name="T12" fmla="*/ 0 w 912"/>
                  <a:gd name="T13" fmla="*/ 384 h 652"/>
                  <a:gd name="T14" fmla="*/ 14 w 912"/>
                  <a:gd name="T15" fmla="*/ 396 h 652"/>
                  <a:gd name="T16" fmla="*/ 28 w 912"/>
                  <a:gd name="T17" fmla="*/ 430 h 652"/>
                  <a:gd name="T18" fmla="*/ 26 w 912"/>
                  <a:gd name="T19" fmla="*/ 480 h 652"/>
                  <a:gd name="T20" fmla="*/ 34 w 912"/>
                  <a:gd name="T21" fmla="*/ 490 h 652"/>
                  <a:gd name="T22" fmla="*/ 60 w 912"/>
                  <a:gd name="T23" fmla="*/ 504 h 652"/>
                  <a:gd name="T24" fmla="*/ 80 w 912"/>
                  <a:gd name="T25" fmla="*/ 560 h 652"/>
                  <a:gd name="T26" fmla="*/ 90 w 912"/>
                  <a:gd name="T27" fmla="*/ 650 h 652"/>
                  <a:gd name="T28" fmla="*/ 110 w 912"/>
                  <a:gd name="T29" fmla="*/ 596 h 652"/>
                  <a:gd name="T30" fmla="*/ 146 w 912"/>
                  <a:gd name="T31" fmla="*/ 540 h 652"/>
                  <a:gd name="T32" fmla="*/ 180 w 912"/>
                  <a:gd name="T33" fmla="*/ 510 h 652"/>
                  <a:gd name="T34" fmla="*/ 220 w 912"/>
                  <a:gd name="T35" fmla="*/ 496 h 652"/>
                  <a:gd name="T36" fmla="*/ 234 w 912"/>
                  <a:gd name="T37" fmla="*/ 494 h 652"/>
                  <a:gd name="T38" fmla="*/ 244 w 912"/>
                  <a:gd name="T39" fmla="*/ 430 h 652"/>
                  <a:gd name="T40" fmla="*/ 264 w 912"/>
                  <a:gd name="T41" fmla="*/ 362 h 652"/>
                  <a:gd name="T42" fmla="*/ 274 w 912"/>
                  <a:gd name="T43" fmla="*/ 352 h 652"/>
                  <a:gd name="T44" fmla="*/ 284 w 912"/>
                  <a:gd name="T45" fmla="*/ 366 h 652"/>
                  <a:gd name="T46" fmla="*/ 284 w 912"/>
                  <a:gd name="T47" fmla="*/ 392 h 652"/>
                  <a:gd name="T48" fmla="*/ 310 w 912"/>
                  <a:gd name="T49" fmla="*/ 492 h 652"/>
                  <a:gd name="T50" fmla="*/ 342 w 912"/>
                  <a:gd name="T51" fmla="*/ 574 h 652"/>
                  <a:gd name="T52" fmla="*/ 382 w 912"/>
                  <a:gd name="T53" fmla="*/ 498 h 652"/>
                  <a:gd name="T54" fmla="*/ 406 w 912"/>
                  <a:gd name="T55" fmla="*/ 484 h 652"/>
                  <a:gd name="T56" fmla="*/ 426 w 912"/>
                  <a:gd name="T57" fmla="*/ 490 h 652"/>
                  <a:gd name="T58" fmla="*/ 448 w 912"/>
                  <a:gd name="T59" fmla="*/ 520 h 652"/>
                  <a:gd name="T60" fmla="*/ 466 w 912"/>
                  <a:gd name="T61" fmla="*/ 574 h 652"/>
                  <a:gd name="T62" fmla="*/ 478 w 912"/>
                  <a:gd name="T63" fmla="*/ 550 h 652"/>
                  <a:gd name="T64" fmla="*/ 494 w 912"/>
                  <a:gd name="T65" fmla="*/ 542 h 652"/>
                  <a:gd name="T66" fmla="*/ 530 w 912"/>
                  <a:gd name="T67" fmla="*/ 552 h 652"/>
                  <a:gd name="T68" fmla="*/ 580 w 912"/>
                  <a:gd name="T69" fmla="*/ 600 h 652"/>
                  <a:gd name="T70" fmla="*/ 618 w 912"/>
                  <a:gd name="T71" fmla="*/ 652 h 652"/>
                  <a:gd name="T72" fmla="*/ 618 w 912"/>
                  <a:gd name="T73" fmla="*/ 652 h 652"/>
                  <a:gd name="T74" fmla="*/ 596 w 912"/>
                  <a:gd name="T75" fmla="*/ 590 h 652"/>
                  <a:gd name="T76" fmla="*/ 584 w 912"/>
                  <a:gd name="T77" fmla="*/ 522 h 652"/>
                  <a:gd name="T78" fmla="*/ 596 w 912"/>
                  <a:gd name="T79" fmla="*/ 488 h 652"/>
                  <a:gd name="T80" fmla="*/ 614 w 912"/>
                  <a:gd name="T81" fmla="*/ 480 h 652"/>
                  <a:gd name="T82" fmla="*/ 640 w 912"/>
                  <a:gd name="T83" fmla="*/ 484 h 652"/>
                  <a:gd name="T84" fmla="*/ 606 w 912"/>
                  <a:gd name="T85" fmla="*/ 438 h 652"/>
                  <a:gd name="T86" fmla="*/ 592 w 912"/>
                  <a:gd name="T87" fmla="*/ 402 h 652"/>
                  <a:gd name="T88" fmla="*/ 600 w 912"/>
                  <a:gd name="T89" fmla="*/ 382 h 652"/>
                  <a:gd name="T90" fmla="*/ 624 w 912"/>
                  <a:gd name="T91" fmla="*/ 372 h 652"/>
                  <a:gd name="T92" fmla="*/ 710 w 912"/>
                  <a:gd name="T93" fmla="*/ 380 h 652"/>
                  <a:gd name="T94" fmla="*/ 660 w 912"/>
                  <a:gd name="T95" fmla="*/ 308 h 652"/>
                  <a:gd name="T96" fmla="*/ 592 w 912"/>
                  <a:gd name="T97" fmla="*/ 230 h 652"/>
                  <a:gd name="T98" fmla="*/ 572 w 912"/>
                  <a:gd name="T99" fmla="*/ 214 h 652"/>
                  <a:gd name="T100" fmla="*/ 564 w 912"/>
                  <a:gd name="T101" fmla="*/ 198 h 652"/>
                  <a:gd name="T102" fmla="*/ 578 w 912"/>
                  <a:gd name="T103" fmla="*/ 196 h 652"/>
                  <a:gd name="T104" fmla="*/ 646 w 912"/>
                  <a:gd name="T105" fmla="*/ 218 h 652"/>
                  <a:gd name="T106" fmla="*/ 704 w 912"/>
                  <a:gd name="T107" fmla="*/ 246 h 652"/>
                  <a:gd name="T108" fmla="*/ 714 w 912"/>
                  <a:gd name="T109" fmla="*/ 234 h 652"/>
                  <a:gd name="T110" fmla="*/ 746 w 912"/>
                  <a:gd name="T111" fmla="*/ 212 h 652"/>
                  <a:gd name="T112" fmla="*/ 792 w 912"/>
                  <a:gd name="T113" fmla="*/ 198 h 652"/>
                  <a:gd name="T114" fmla="*/ 856 w 912"/>
                  <a:gd name="T115" fmla="*/ 200 h 652"/>
                  <a:gd name="T116" fmla="*/ 912 w 912"/>
                  <a:gd name="T117" fmla="*/ 212 h 652"/>
                  <a:gd name="T118" fmla="*/ 860 w 912"/>
                  <a:gd name="T119" fmla="*/ 170 h 652"/>
                  <a:gd name="T120" fmla="*/ 816 w 912"/>
                  <a:gd name="T121" fmla="*/ 114 h 652"/>
                  <a:gd name="T122" fmla="*/ 810 w 912"/>
                  <a:gd name="T123" fmla="*/ 86 h 652"/>
                  <a:gd name="T124" fmla="*/ 824 w 912"/>
                  <a:gd name="T125" fmla="*/ 7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12" h="652">
                    <a:moveTo>
                      <a:pt x="824" y="72"/>
                    </a:moveTo>
                    <a:lnTo>
                      <a:pt x="824" y="72"/>
                    </a:lnTo>
                    <a:lnTo>
                      <a:pt x="812" y="66"/>
                    </a:lnTo>
                    <a:lnTo>
                      <a:pt x="800" y="60"/>
                    </a:lnTo>
                    <a:lnTo>
                      <a:pt x="786" y="52"/>
                    </a:lnTo>
                    <a:lnTo>
                      <a:pt x="772" y="42"/>
                    </a:lnTo>
                    <a:lnTo>
                      <a:pt x="760" y="30"/>
                    </a:lnTo>
                    <a:lnTo>
                      <a:pt x="750" y="16"/>
                    </a:lnTo>
                    <a:lnTo>
                      <a:pt x="748" y="8"/>
                    </a:lnTo>
                    <a:lnTo>
                      <a:pt x="746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4" y="12"/>
                    </a:lnTo>
                    <a:lnTo>
                      <a:pt x="0" y="24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4" y="220"/>
                    </a:lnTo>
                    <a:lnTo>
                      <a:pt x="6" y="232"/>
                    </a:lnTo>
                    <a:lnTo>
                      <a:pt x="4" y="246"/>
                    </a:lnTo>
                    <a:lnTo>
                      <a:pt x="0" y="262"/>
                    </a:lnTo>
                    <a:lnTo>
                      <a:pt x="0" y="384"/>
                    </a:lnTo>
                    <a:lnTo>
                      <a:pt x="0" y="384"/>
                    </a:lnTo>
                    <a:lnTo>
                      <a:pt x="8" y="388"/>
                    </a:lnTo>
                    <a:lnTo>
                      <a:pt x="14" y="396"/>
                    </a:lnTo>
                    <a:lnTo>
                      <a:pt x="20" y="402"/>
                    </a:lnTo>
                    <a:lnTo>
                      <a:pt x="22" y="412"/>
                    </a:lnTo>
                    <a:lnTo>
                      <a:pt x="28" y="430"/>
                    </a:lnTo>
                    <a:lnTo>
                      <a:pt x="28" y="448"/>
                    </a:lnTo>
                    <a:lnTo>
                      <a:pt x="28" y="466"/>
                    </a:lnTo>
                    <a:lnTo>
                      <a:pt x="26" y="480"/>
                    </a:lnTo>
                    <a:lnTo>
                      <a:pt x="22" y="494"/>
                    </a:lnTo>
                    <a:lnTo>
                      <a:pt x="22" y="494"/>
                    </a:lnTo>
                    <a:lnTo>
                      <a:pt x="34" y="490"/>
                    </a:lnTo>
                    <a:lnTo>
                      <a:pt x="44" y="492"/>
                    </a:lnTo>
                    <a:lnTo>
                      <a:pt x="52" y="496"/>
                    </a:lnTo>
                    <a:lnTo>
                      <a:pt x="60" y="504"/>
                    </a:lnTo>
                    <a:lnTo>
                      <a:pt x="66" y="516"/>
                    </a:lnTo>
                    <a:lnTo>
                      <a:pt x="70" y="528"/>
                    </a:lnTo>
                    <a:lnTo>
                      <a:pt x="80" y="560"/>
                    </a:lnTo>
                    <a:lnTo>
                      <a:pt x="84" y="592"/>
                    </a:lnTo>
                    <a:lnTo>
                      <a:pt x="88" y="620"/>
                    </a:lnTo>
                    <a:lnTo>
                      <a:pt x="90" y="650"/>
                    </a:lnTo>
                    <a:lnTo>
                      <a:pt x="90" y="650"/>
                    </a:lnTo>
                    <a:lnTo>
                      <a:pt x="100" y="620"/>
                    </a:lnTo>
                    <a:lnTo>
                      <a:pt x="110" y="596"/>
                    </a:lnTo>
                    <a:lnTo>
                      <a:pt x="122" y="574"/>
                    </a:lnTo>
                    <a:lnTo>
                      <a:pt x="134" y="556"/>
                    </a:lnTo>
                    <a:lnTo>
                      <a:pt x="146" y="540"/>
                    </a:lnTo>
                    <a:lnTo>
                      <a:pt x="158" y="528"/>
                    </a:lnTo>
                    <a:lnTo>
                      <a:pt x="170" y="518"/>
                    </a:lnTo>
                    <a:lnTo>
                      <a:pt x="180" y="510"/>
                    </a:lnTo>
                    <a:lnTo>
                      <a:pt x="192" y="504"/>
                    </a:lnTo>
                    <a:lnTo>
                      <a:pt x="202" y="500"/>
                    </a:lnTo>
                    <a:lnTo>
                      <a:pt x="220" y="496"/>
                    </a:lnTo>
                    <a:lnTo>
                      <a:pt x="230" y="494"/>
                    </a:lnTo>
                    <a:lnTo>
                      <a:pt x="234" y="494"/>
                    </a:lnTo>
                    <a:lnTo>
                      <a:pt x="234" y="494"/>
                    </a:lnTo>
                    <a:lnTo>
                      <a:pt x="234" y="484"/>
                    </a:lnTo>
                    <a:lnTo>
                      <a:pt x="236" y="468"/>
                    </a:lnTo>
                    <a:lnTo>
                      <a:pt x="244" y="430"/>
                    </a:lnTo>
                    <a:lnTo>
                      <a:pt x="256" y="390"/>
                    </a:lnTo>
                    <a:lnTo>
                      <a:pt x="264" y="362"/>
                    </a:lnTo>
                    <a:lnTo>
                      <a:pt x="264" y="362"/>
                    </a:lnTo>
                    <a:lnTo>
                      <a:pt x="268" y="354"/>
                    </a:lnTo>
                    <a:lnTo>
                      <a:pt x="270" y="352"/>
                    </a:lnTo>
                    <a:lnTo>
                      <a:pt x="274" y="352"/>
                    </a:lnTo>
                    <a:lnTo>
                      <a:pt x="276" y="354"/>
                    </a:lnTo>
                    <a:lnTo>
                      <a:pt x="282" y="362"/>
                    </a:lnTo>
                    <a:lnTo>
                      <a:pt x="284" y="366"/>
                    </a:lnTo>
                    <a:lnTo>
                      <a:pt x="284" y="366"/>
                    </a:lnTo>
                    <a:lnTo>
                      <a:pt x="282" y="378"/>
                    </a:lnTo>
                    <a:lnTo>
                      <a:pt x="284" y="392"/>
                    </a:lnTo>
                    <a:lnTo>
                      <a:pt x="290" y="424"/>
                    </a:lnTo>
                    <a:lnTo>
                      <a:pt x="298" y="458"/>
                    </a:lnTo>
                    <a:lnTo>
                      <a:pt x="310" y="492"/>
                    </a:lnTo>
                    <a:lnTo>
                      <a:pt x="332" y="550"/>
                    </a:lnTo>
                    <a:lnTo>
                      <a:pt x="342" y="574"/>
                    </a:lnTo>
                    <a:lnTo>
                      <a:pt x="342" y="574"/>
                    </a:lnTo>
                    <a:lnTo>
                      <a:pt x="356" y="542"/>
                    </a:lnTo>
                    <a:lnTo>
                      <a:pt x="370" y="516"/>
                    </a:lnTo>
                    <a:lnTo>
                      <a:pt x="382" y="498"/>
                    </a:lnTo>
                    <a:lnTo>
                      <a:pt x="394" y="488"/>
                    </a:lnTo>
                    <a:lnTo>
                      <a:pt x="400" y="486"/>
                    </a:lnTo>
                    <a:lnTo>
                      <a:pt x="406" y="484"/>
                    </a:lnTo>
                    <a:lnTo>
                      <a:pt x="412" y="484"/>
                    </a:lnTo>
                    <a:lnTo>
                      <a:pt x="416" y="484"/>
                    </a:lnTo>
                    <a:lnTo>
                      <a:pt x="426" y="490"/>
                    </a:lnTo>
                    <a:lnTo>
                      <a:pt x="434" y="498"/>
                    </a:lnTo>
                    <a:lnTo>
                      <a:pt x="442" y="508"/>
                    </a:lnTo>
                    <a:lnTo>
                      <a:pt x="448" y="520"/>
                    </a:lnTo>
                    <a:lnTo>
                      <a:pt x="458" y="546"/>
                    </a:lnTo>
                    <a:lnTo>
                      <a:pt x="464" y="566"/>
                    </a:lnTo>
                    <a:lnTo>
                      <a:pt x="466" y="574"/>
                    </a:lnTo>
                    <a:lnTo>
                      <a:pt x="466" y="574"/>
                    </a:lnTo>
                    <a:lnTo>
                      <a:pt x="474" y="558"/>
                    </a:lnTo>
                    <a:lnTo>
                      <a:pt x="478" y="550"/>
                    </a:lnTo>
                    <a:lnTo>
                      <a:pt x="484" y="546"/>
                    </a:lnTo>
                    <a:lnTo>
                      <a:pt x="488" y="544"/>
                    </a:lnTo>
                    <a:lnTo>
                      <a:pt x="494" y="542"/>
                    </a:lnTo>
                    <a:lnTo>
                      <a:pt x="506" y="540"/>
                    </a:lnTo>
                    <a:lnTo>
                      <a:pt x="518" y="544"/>
                    </a:lnTo>
                    <a:lnTo>
                      <a:pt x="530" y="552"/>
                    </a:lnTo>
                    <a:lnTo>
                      <a:pt x="544" y="562"/>
                    </a:lnTo>
                    <a:lnTo>
                      <a:pt x="556" y="572"/>
                    </a:lnTo>
                    <a:lnTo>
                      <a:pt x="580" y="600"/>
                    </a:lnTo>
                    <a:lnTo>
                      <a:pt x="600" y="626"/>
                    </a:lnTo>
                    <a:lnTo>
                      <a:pt x="618" y="652"/>
                    </a:lnTo>
                    <a:lnTo>
                      <a:pt x="618" y="652"/>
                    </a:lnTo>
                    <a:lnTo>
                      <a:pt x="616" y="648"/>
                    </a:lnTo>
                    <a:lnTo>
                      <a:pt x="616" y="648"/>
                    </a:lnTo>
                    <a:lnTo>
                      <a:pt x="618" y="652"/>
                    </a:lnTo>
                    <a:lnTo>
                      <a:pt x="618" y="652"/>
                    </a:lnTo>
                    <a:lnTo>
                      <a:pt x="606" y="622"/>
                    </a:lnTo>
                    <a:lnTo>
                      <a:pt x="596" y="590"/>
                    </a:lnTo>
                    <a:lnTo>
                      <a:pt x="588" y="556"/>
                    </a:lnTo>
                    <a:lnTo>
                      <a:pt x="586" y="538"/>
                    </a:lnTo>
                    <a:lnTo>
                      <a:pt x="584" y="522"/>
                    </a:lnTo>
                    <a:lnTo>
                      <a:pt x="586" y="508"/>
                    </a:lnTo>
                    <a:lnTo>
                      <a:pt x="590" y="496"/>
                    </a:lnTo>
                    <a:lnTo>
                      <a:pt x="596" y="488"/>
                    </a:lnTo>
                    <a:lnTo>
                      <a:pt x="602" y="484"/>
                    </a:lnTo>
                    <a:lnTo>
                      <a:pt x="606" y="482"/>
                    </a:lnTo>
                    <a:lnTo>
                      <a:pt x="614" y="480"/>
                    </a:lnTo>
                    <a:lnTo>
                      <a:pt x="620" y="480"/>
                    </a:lnTo>
                    <a:lnTo>
                      <a:pt x="640" y="484"/>
                    </a:lnTo>
                    <a:lnTo>
                      <a:pt x="640" y="484"/>
                    </a:lnTo>
                    <a:lnTo>
                      <a:pt x="634" y="476"/>
                    </a:lnTo>
                    <a:lnTo>
                      <a:pt x="620" y="460"/>
                    </a:lnTo>
                    <a:lnTo>
                      <a:pt x="606" y="438"/>
                    </a:lnTo>
                    <a:lnTo>
                      <a:pt x="600" y="426"/>
                    </a:lnTo>
                    <a:lnTo>
                      <a:pt x="594" y="414"/>
                    </a:lnTo>
                    <a:lnTo>
                      <a:pt x="592" y="402"/>
                    </a:lnTo>
                    <a:lnTo>
                      <a:pt x="594" y="392"/>
                    </a:lnTo>
                    <a:lnTo>
                      <a:pt x="596" y="386"/>
                    </a:lnTo>
                    <a:lnTo>
                      <a:pt x="600" y="382"/>
                    </a:lnTo>
                    <a:lnTo>
                      <a:pt x="604" y="378"/>
                    </a:lnTo>
                    <a:lnTo>
                      <a:pt x="610" y="376"/>
                    </a:lnTo>
                    <a:lnTo>
                      <a:pt x="624" y="372"/>
                    </a:lnTo>
                    <a:lnTo>
                      <a:pt x="646" y="370"/>
                    </a:lnTo>
                    <a:lnTo>
                      <a:pt x="674" y="374"/>
                    </a:lnTo>
                    <a:lnTo>
                      <a:pt x="710" y="380"/>
                    </a:lnTo>
                    <a:lnTo>
                      <a:pt x="710" y="380"/>
                    </a:lnTo>
                    <a:lnTo>
                      <a:pt x="696" y="358"/>
                    </a:lnTo>
                    <a:lnTo>
                      <a:pt x="660" y="308"/>
                    </a:lnTo>
                    <a:lnTo>
                      <a:pt x="638" y="278"/>
                    </a:lnTo>
                    <a:lnTo>
                      <a:pt x="616" y="252"/>
                    </a:lnTo>
                    <a:lnTo>
                      <a:pt x="592" y="230"/>
                    </a:lnTo>
                    <a:lnTo>
                      <a:pt x="582" y="220"/>
                    </a:lnTo>
                    <a:lnTo>
                      <a:pt x="572" y="214"/>
                    </a:lnTo>
                    <a:lnTo>
                      <a:pt x="572" y="214"/>
                    </a:lnTo>
                    <a:lnTo>
                      <a:pt x="568" y="210"/>
                    </a:lnTo>
                    <a:lnTo>
                      <a:pt x="564" y="202"/>
                    </a:lnTo>
                    <a:lnTo>
                      <a:pt x="564" y="198"/>
                    </a:lnTo>
                    <a:lnTo>
                      <a:pt x="566" y="196"/>
                    </a:lnTo>
                    <a:lnTo>
                      <a:pt x="570" y="194"/>
                    </a:lnTo>
                    <a:lnTo>
                      <a:pt x="578" y="196"/>
                    </a:lnTo>
                    <a:lnTo>
                      <a:pt x="578" y="196"/>
                    </a:lnTo>
                    <a:lnTo>
                      <a:pt x="606" y="204"/>
                    </a:lnTo>
                    <a:lnTo>
                      <a:pt x="646" y="218"/>
                    </a:lnTo>
                    <a:lnTo>
                      <a:pt x="682" y="232"/>
                    </a:lnTo>
                    <a:lnTo>
                      <a:pt x="696" y="240"/>
                    </a:lnTo>
                    <a:lnTo>
                      <a:pt x="704" y="246"/>
                    </a:lnTo>
                    <a:lnTo>
                      <a:pt x="704" y="246"/>
                    </a:lnTo>
                    <a:lnTo>
                      <a:pt x="706" y="244"/>
                    </a:lnTo>
                    <a:lnTo>
                      <a:pt x="714" y="234"/>
                    </a:lnTo>
                    <a:lnTo>
                      <a:pt x="726" y="222"/>
                    </a:lnTo>
                    <a:lnTo>
                      <a:pt x="736" y="216"/>
                    </a:lnTo>
                    <a:lnTo>
                      <a:pt x="746" y="212"/>
                    </a:lnTo>
                    <a:lnTo>
                      <a:pt x="760" y="206"/>
                    </a:lnTo>
                    <a:lnTo>
                      <a:pt x="774" y="202"/>
                    </a:lnTo>
                    <a:lnTo>
                      <a:pt x="792" y="198"/>
                    </a:lnTo>
                    <a:lnTo>
                      <a:pt x="810" y="198"/>
                    </a:lnTo>
                    <a:lnTo>
                      <a:pt x="832" y="198"/>
                    </a:lnTo>
                    <a:lnTo>
                      <a:pt x="856" y="200"/>
                    </a:lnTo>
                    <a:lnTo>
                      <a:pt x="882" y="206"/>
                    </a:lnTo>
                    <a:lnTo>
                      <a:pt x="912" y="214"/>
                    </a:lnTo>
                    <a:lnTo>
                      <a:pt x="912" y="212"/>
                    </a:lnTo>
                    <a:lnTo>
                      <a:pt x="912" y="212"/>
                    </a:lnTo>
                    <a:lnTo>
                      <a:pt x="882" y="188"/>
                    </a:lnTo>
                    <a:lnTo>
                      <a:pt x="860" y="170"/>
                    </a:lnTo>
                    <a:lnTo>
                      <a:pt x="838" y="148"/>
                    </a:lnTo>
                    <a:lnTo>
                      <a:pt x="822" y="126"/>
                    </a:lnTo>
                    <a:lnTo>
                      <a:pt x="816" y="114"/>
                    </a:lnTo>
                    <a:lnTo>
                      <a:pt x="810" y="104"/>
                    </a:lnTo>
                    <a:lnTo>
                      <a:pt x="810" y="94"/>
                    </a:lnTo>
                    <a:lnTo>
                      <a:pt x="810" y="86"/>
                    </a:lnTo>
                    <a:lnTo>
                      <a:pt x="816" y="78"/>
                    </a:lnTo>
                    <a:lnTo>
                      <a:pt x="824" y="72"/>
                    </a:lnTo>
                    <a:lnTo>
                      <a:pt x="824" y="72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5"/>
              <p:cNvSpPr>
                <a:spLocks noChangeAspect="1"/>
              </p:cNvSpPr>
              <p:nvPr/>
            </p:nvSpPr>
            <p:spPr bwMode="auto">
              <a:xfrm>
                <a:off x="8350389" y="11466"/>
                <a:ext cx="793611" cy="554378"/>
              </a:xfrm>
              <a:custGeom>
                <a:avLst/>
                <a:gdLst>
                  <a:gd name="T0" fmla="*/ 126 w 690"/>
                  <a:gd name="T1" fmla="*/ 0 h 482"/>
                  <a:gd name="T2" fmla="*/ 64 w 690"/>
                  <a:gd name="T3" fmla="*/ 56 h 482"/>
                  <a:gd name="T4" fmla="*/ 0 w 690"/>
                  <a:gd name="T5" fmla="*/ 94 h 482"/>
                  <a:gd name="T6" fmla="*/ 90 w 690"/>
                  <a:gd name="T7" fmla="*/ 82 h 482"/>
                  <a:gd name="T8" fmla="*/ 130 w 690"/>
                  <a:gd name="T9" fmla="*/ 86 h 482"/>
                  <a:gd name="T10" fmla="*/ 152 w 690"/>
                  <a:gd name="T11" fmla="*/ 96 h 482"/>
                  <a:gd name="T12" fmla="*/ 158 w 690"/>
                  <a:gd name="T13" fmla="*/ 114 h 482"/>
                  <a:gd name="T14" fmla="*/ 144 w 690"/>
                  <a:gd name="T15" fmla="*/ 152 h 482"/>
                  <a:gd name="T16" fmla="*/ 86 w 690"/>
                  <a:gd name="T17" fmla="*/ 216 h 482"/>
                  <a:gd name="T18" fmla="*/ 96 w 690"/>
                  <a:gd name="T19" fmla="*/ 222 h 482"/>
                  <a:gd name="T20" fmla="*/ 136 w 690"/>
                  <a:gd name="T21" fmla="*/ 226 h 482"/>
                  <a:gd name="T22" fmla="*/ 152 w 690"/>
                  <a:gd name="T23" fmla="*/ 248 h 482"/>
                  <a:gd name="T24" fmla="*/ 150 w 690"/>
                  <a:gd name="T25" fmla="*/ 292 h 482"/>
                  <a:gd name="T26" fmla="*/ 152 w 690"/>
                  <a:gd name="T27" fmla="*/ 308 h 482"/>
                  <a:gd name="T28" fmla="*/ 170 w 690"/>
                  <a:gd name="T29" fmla="*/ 320 h 482"/>
                  <a:gd name="T30" fmla="*/ 180 w 690"/>
                  <a:gd name="T31" fmla="*/ 362 h 482"/>
                  <a:gd name="T32" fmla="*/ 178 w 690"/>
                  <a:gd name="T33" fmla="*/ 428 h 482"/>
                  <a:gd name="T34" fmla="*/ 198 w 690"/>
                  <a:gd name="T35" fmla="*/ 392 h 482"/>
                  <a:gd name="T36" fmla="*/ 228 w 690"/>
                  <a:gd name="T37" fmla="*/ 354 h 482"/>
                  <a:gd name="T38" fmla="*/ 258 w 690"/>
                  <a:gd name="T39" fmla="*/ 336 h 482"/>
                  <a:gd name="T40" fmla="*/ 298 w 690"/>
                  <a:gd name="T41" fmla="*/ 330 h 482"/>
                  <a:gd name="T42" fmla="*/ 300 w 690"/>
                  <a:gd name="T43" fmla="*/ 312 h 482"/>
                  <a:gd name="T44" fmla="*/ 332 w 690"/>
                  <a:gd name="T45" fmla="*/ 238 h 482"/>
                  <a:gd name="T46" fmla="*/ 340 w 690"/>
                  <a:gd name="T47" fmla="*/ 232 h 482"/>
                  <a:gd name="T48" fmla="*/ 344 w 690"/>
                  <a:gd name="T49" fmla="*/ 242 h 482"/>
                  <a:gd name="T50" fmla="*/ 344 w 690"/>
                  <a:gd name="T51" fmla="*/ 284 h 482"/>
                  <a:gd name="T52" fmla="*/ 362 w 690"/>
                  <a:gd name="T53" fmla="*/ 380 h 482"/>
                  <a:gd name="T54" fmla="*/ 380 w 690"/>
                  <a:gd name="T55" fmla="*/ 376 h 482"/>
                  <a:gd name="T56" fmla="*/ 414 w 690"/>
                  <a:gd name="T57" fmla="*/ 342 h 482"/>
                  <a:gd name="T58" fmla="*/ 436 w 690"/>
                  <a:gd name="T59" fmla="*/ 346 h 482"/>
                  <a:gd name="T60" fmla="*/ 448 w 690"/>
                  <a:gd name="T61" fmla="*/ 370 h 482"/>
                  <a:gd name="T62" fmla="*/ 458 w 690"/>
                  <a:gd name="T63" fmla="*/ 410 h 482"/>
                  <a:gd name="T64" fmla="*/ 480 w 690"/>
                  <a:gd name="T65" fmla="*/ 388 h 482"/>
                  <a:gd name="T66" fmla="*/ 506 w 690"/>
                  <a:gd name="T67" fmla="*/ 400 h 482"/>
                  <a:gd name="T68" fmla="*/ 536 w 690"/>
                  <a:gd name="T69" fmla="*/ 440 h 482"/>
                  <a:gd name="T70" fmla="*/ 558 w 690"/>
                  <a:gd name="T71" fmla="*/ 482 h 482"/>
                  <a:gd name="T72" fmla="*/ 560 w 690"/>
                  <a:gd name="T73" fmla="*/ 480 h 482"/>
                  <a:gd name="T74" fmla="*/ 548 w 690"/>
                  <a:gd name="T75" fmla="*/ 434 h 482"/>
                  <a:gd name="T76" fmla="*/ 546 w 690"/>
                  <a:gd name="T77" fmla="*/ 384 h 482"/>
                  <a:gd name="T78" fmla="*/ 558 w 690"/>
                  <a:gd name="T79" fmla="*/ 360 h 482"/>
                  <a:gd name="T80" fmla="*/ 590 w 690"/>
                  <a:gd name="T81" fmla="*/ 362 h 482"/>
                  <a:gd name="T82" fmla="*/ 570 w 690"/>
                  <a:gd name="T83" fmla="*/ 326 h 482"/>
                  <a:gd name="T84" fmla="*/ 564 w 690"/>
                  <a:gd name="T85" fmla="*/ 298 h 482"/>
                  <a:gd name="T86" fmla="*/ 578 w 690"/>
                  <a:gd name="T87" fmla="*/ 280 h 482"/>
                  <a:gd name="T88" fmla="*/ 626 w 690"/>
                  <a:gd name="T89" fmla="*/ 286 h 482"/>
                  <a:gd name="T90" fmla="*/ 644 w 690"/>
                  <a:gd name="T91" fmla="*/ 276 h 482"/>
                  <a:gd name="T92" fmla="*/ 596 w 690"/>
                  <a:gd name="T93" fmla="*/ 192 h 482"/>
                  <a:gd name="T94" fmla="*/ 566 w 690"/>
                  <a:gd name="T95" fmla="*/ 160 h 482"/>
                  <a:gd name="T96" fmla="*/ 564 w 690"/>
                  <a:gd name="T97" fmla="*/ 148 h 482"/>
                  <a:gd name="T98" fmla="*/ 574 w 690"/>
                  <a:gd name="T99" fmla="*/ 148 h 482"/>
                  <a:gd name="T100" fmla="*/ 644 w 690"/>
                  <a:gd name="T101" fmla="*/ 184 h 482"/>
                  <a:gd name="T102" fmla="*/ 660 w 690"/>
                  <a:gd name="T103" fmla="*/ 196 h 482"/>
                  <a:gd name="T104" fmla="*/ 690 w 690"/>
                  <a:gd name="T105" fmla="*/ 17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90" h="482">
                    <a:moveTo>
                      <a:pt x="690" y="0"/>
                    </a:moveTo>
                    <a:lnTo>
                      <a:pt x="126" y="0"/>
                    </a:lnTo>
                    <a:lnTo>
                      <a:pt x="126" y="0"/>
                    </a:lnTo>
                    <a:lnTo>
                      <a:pt x="106" y="22"/>
                    </a:lnTo>
                    <a:lnTo>
                      <a:pt x="84" y="40"/>
                    </a:lnTo>
                    <a:lnTo>
                      <a:pt x="64" y="56"/>
                    </a:lnTo>
                    <a:lnTo>
                      <a:pt x="44" y="70"/>
                    </a:lnTo>
                    <a:lnTo>
                      <a:pt x="12" y="8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50" y="86"/>
                    </a:lnTo>
                    <a:lnTo>
                      <a:pt x="90" y="82"/>
                    </a:lnTo>
                    <a:lnTo>
                      <a:pt x="106" y="82"/>
                    </a:lnTo>
                    <a:lnTo>
                      <a:pt x="120" y="84"/>
                    </a:lnTo>
                    <a:lnTo>
                      <a:pt x="130" y="86"/>
                    </a:lnTo>
                    <a:lnTo>
                      <a:pt x="140" y="88"/>
                    </a:lnTo>
                    <a:lnTo>
                      <a:pt x="146" y="92"/>
                    </a:lnTo>
                    <a:lnTo>
                      <a:pt x="152" y="96"/>
                    </a:lnTo>
                    <a:lnTo>
                      <a:pt x="156" y="102"/>
                    </a:lnTo>
                    <a:lnTo>
                      <a:pt x="158" y="108"/>
                    </a:lnTo>
                    <a:lnTo>
                      <a:pt x="158" y="114"/>
                    </a:lnTo>
                    <a:lnTo>
                      <a:pt x="158" y="122"/>
                    </a:lnTo>
                    <a:lnTo>
                      <a:pt x="152" y="136"/>
                    </a:lnTo>
                    <a:lnTo>
                      <a:pt x="144" y="152"/>
                    </a:lnTo>
                    <a:lnTo>
                      <a:pt x="132" y="168"/>
                    </a:lnTo>
                    <a:lnTo>
                      <a:pt x="108" y="196"/>
                    </a:lnTo>
                    <a:lnTo>
                      <a:pt x="86" y="216"/>
                    </a:lnTo>
                    <a:lnTo>
                      <a:pt x="78" y="224"/>
                    </a:lnTo>
                    <a:lnTo>
                      <a:pt x="78" y="224"/>
                    </a:lnTo>
                    <a:lnTo>
                      <a:pt x="96" y="222"/>
                    </a:lnTo>
                    <a:lnTo>
                      <a:pt x="114" y="220"/>
                    </a:lnTo>
                    <a:lnTo>
                      <a:pt x="126" y="222"/>
                    </a:lnTo>
                    <a:lnTo>
                      <a:pt x="136" y="226"/>
                    </a:lnTo>
                    <a:lnTo>
                      <a:pt x="144" y="232"/>
                    </a:lnTo>
                    <a:lnTo>
                      <a:pt x="148" y="240"/>
                    </a:lnTo>
                    <a:lnTo>
                      <a:pt x="152" y="248"/>
                    </a:lnTo>
                    <a:lnTo>
                      <a:pt x="154" y="258"/>
                    </a:lnTo>
                    <a:lnTo>
                      <a:pt x="154" y="276"/>
                    </a:lnTo>
                    <a:lnTo>
                      <a:pt x="150" y="292"/>
                    </a:lnTo>
                    <a:lnTo>
                      <a:pt x="144" y="310"/>
                    </a:lnTo>
                    <a:lnTo>
                      <a:pt x="144" y="310"/>
                    </a:lnTo>
                    <a:lnTo>
                      <a:pt x="152" y="308"/>
                    </a:lnTo>
                    <a:lnTo>
                      <a:pt x="160" y="310"/>
                    </a:lnTo>
                    <a:lnTo>
                      <a:pt x="166" y="314"/>
                    </a:lnTo>
                    <a:lnTo>
                      <a:pt x="170" y="320"/>
                    </a:lnTo>
                    <a:lnTo>
                      <a:pt x="174" y="330"/>
                    </a:lnTo>
                    <a:lnTo>
                      <a:pt x="176" y="340"/>
                    </a:lnTo>
                    <a:lnTo>
                      <a:pt x="180" y="362"/>
                    </a:lnTo>
                    <a:lnTo>
                      <a:pt x="180" y="386"/>
                    </a:lnTo>
                    <a:lnTo>
                      <a:pt x="180" y="408"/>
                    </a:lnTo>
                    <a:lnTo>
                      <a:pt x="178" y="428"/>
                    </a:lnTo>
                    <a:lnTo>
                      <a:pt x="178" y="428"/>
                    </a:lnTo>
                    <a:lnTo>
                      <a:pt x="188" y="408"/>
                    </a:lnTo>
                    <a:lnTo>
                      <a:pt x="198" y="392"/>
                    </a:lnTo>
                    <a:lnTo>
                      <a:pt x="208" y="376"/>
                    </a:lnTo>
                    <a:lnTo>
                      <a:pt x="218" y="364"/>
                    </a:lnTo>
                    <a:lnTo>
                      <a:pt x="228" y="354"/>
                    </a:lnTo>
                    <a:lnTo>
                      <a:pt x="238" y="346"/>
                    </a:lnTo>
                    <a:lnTo>
                      <a:pt x="248" y="340"/>
                    </a:lnTo>
                    <a:lnTo>
                      <a:pt x="258" y="336"/>
                    </a:lnTo>
                    <a:lnTo>
                      <a:pt x="274" y="332"/>
                    </a:lnTo>
                    <a:lnTo>
                      <a:pt x="286" y="330"/>
                    </a:lnTo>
                    <a:lnTo>
                      <a:pt x="298" y="330"/>
                    </a:lnTo>
                    <a:lnTo>
                      <a:pt x="298" y="330"/>
                    </a:lnTo>
                    <a:lnTo>
                      <a:pt x="298" y="322"/>
                    </a:lnTo>
                    <a:lnTo>
                      <a:pt x="300" y="312"/>
                    </a:lnTo>
                    <a:lnTo>
                      <a:pt x="310" y="284"/>
                    </a:lnTo>
                    <a:lnTo>
                      <a:pt x="332" y="238"/>
                    </a:lnTo>
                    <a:lnTo>
                      <a:pt x="332" y="238"/>
                    </a:lnTo>
                    <a:lnTo>
                      <a:pt x="334" y="232"/>
                    </a:lnTo>
                    <a:lnTo>
                      <a:pt x="336" y="230"/>
                    </a:lnTo>
                    <a:lnTo>
                      <a:pt x="340" y="232"/>
                    </a:lnTo>
                    <a:lnTo>
                      <a:pt x="342" y="234"/>
                    </a:lnTo>
                    <a:lnTo>
                      <a:pt x="344" y="240"/>
                    </a:lnTo>
                    <a:lnTo>
                      <a:pt x="344" y="242"/>
                    </a:lnTo>
                    <a:lnTo>
                      <a:pt x="344" y="242"/>
                    </a:lnTo>
                    <a:lnTo>
                      <a:pt x="342" y="262"/>
                    </a:lnTo>
                    <a:lnTo>
                      <a:pt x="344" y="284"/>
                    </a:lnTo>
                    <a:lnTo>
                      <a:pt x="346" y="310"/>
                    </a:lnTo>
                    <a:lnTo>
                      <a:pt x="352" y="336"/>
                    </a:lnTo>
                    <a:lnTo>
                      <a:pt x="362" y="380"/>
                    </a:lnTo>
                    <a:lnTo>
                      <a:pt x="366" y="398"/>
                    </a:lnTo>
                    <a:lnTo>
                      <a:pt x="366" y="398"/>
                    </a:lnTo>
                    <a:lnTo>
                      <a:pt x="380" y="376"/>
                    </a:lnTo>
                    <a:lnTo>
                      <a:pt x="392" y="360"/>
                    </a:lnTo>
                    <a:lnTo>
                      <a:pt x="404" y="348"/>
                    </a:lnTo>
                    <a:lnTo>
                      <a:pt x="414" y="342"/>
                    </a:lnTo>
                    <a:lnTo>
                      <a:pt x="422" y="340"/>
                    </a:lnTo>
                    <a:lnTo>
                      <a:pt x="430" y="340"/>
                    </a:lnTo>
                    <a:lnTo>
                      <a:pt x="436" y="346"/>
                    </a:lnTo>
                    <a:lnTo>
                      <a:pt x="440" y="352"/>
                    </a:lnTo>
                    <a:lnTo>
                      <a:pt x="446" y="360"/>
                    </a:lnTo>
                    <a:lnTo>
                      <a:pt x="448" y="370"/>
                    </a:lnTo>
                    <a:lnTo>
                      <a:pt x="454" y="388"/>
                    </a:lnTo>
                    <a:lnTo>
                      <a:pt x="458" y="410"/>
                    </a:lnTo>
                    <a:lnTo>
                      <a:pt x="458" y="410"/>
                    </a:lnTo>
                    <a:lnTo>
                      <a:pt x="464" y="398"/>
                    </a:lnTo>
                    <a:lnTo>
                      <a:pt x="472" y="392"/>
                    </a:lnTo>
                    <a:lnTo>
                      <a:pt x="480" y="388"/>
                    </a:lnTo>
                    <a:lnTo>
                      <a:pt x="488" y="390"/>
                    </a:lnTo>
                    <a:lnTo>
                      <a:pt x="496" y="394"/>
                    </a:lnTo>
                    <a:lnTo>
                      <a:pt x="506" y="400"/>
                    </a:lnTo>
                    <a:lnTo>
                      <a:pt x="514" y="408"/>
                    </a:lnTo>
                    <a:lnTo>
                      <a:pt x="522" y="418"/>
                    </a:lnTo>
                    <a:lnTo>
                      <a:pt x="536" y="440"/>
                    </a:lnTo>
                    <a:lnTo>
                      <a:pt x="548" y="460"/>
                    </a:lnTo>
                    <a:lnTo>
                      <a:pt x="558" y="482"/>
                    </a:lnTo>
                    <a:lnTo>
                      <a:pt x="558" y="482"/>
                    </a:lnTo>
                    <a:lnTo>
                      <a:pt x="558" y="478"/>
                    </a:lnTo>
                    <a:lnTo>
                      <a:pt x="558" y="478"/>
                    </a:lnTo>
                    <a:lnTo>
                      <a:pt x="560" y="480"/>
                    </a:lnTo>
                    <a:lnTo>
                      <a:pt x="560" y="480"/>
                    </a:lnTo>
                    <a:lnTo>
                      <a:pt x="554" y="458"/>
                    </a:lnTo>
                    <a:lnTo>
                      <a:pt x="548" y="434"/>
                    </a:lnTo>
                    <a:lnTo>
                      <a:pt x="546" y="408"/>
                    </a:lnTo>
                    <a:lnTo>
                      <a:pt x="546" y="396"/>
                    </a:lnTo>
                    <a:lnTo>
                      <a:pt x="546" y="384"/>
                    </a:lnTo>
                    <a:lnTo>
                      <a:pt x="550" y="374"/>
                    </a:lnTo>
                    <a:lnTo>
                      <a:pt x="554" y="366"/>
                    </a:lnTo>
                    <a:lnTo>
                      <a:pt x="558" y="360"/>
                    </a:lnTo>
                    <a:lnTo>
                      <a:pt x="566" y="356"/>
                    </a:lnTo>
                    <a:lnTo>
                      <a:pt x="578" y="356"/>
                    </a:lnTo>
                    <a:lnTo>
                      <a:pt x="590" y="362"/>
                    </a:lnTo>
                    <a:lnTo>
                      <a:pt x="590" y="362"/>
                    </a:lnTo>
                    <a:lnTo>
                      <a:pt x="578" y="342"/>
                    </a:lnTo>
                    <a:lnTo>
                      <a:pt x="570" y="326"/>
                    </a:lnTo>
                    <a:lnTo>
                      <a:pt x="566" y="316"/>
                    </a:lnTo>
                    <a:lnTo>
                      <a:pt x="564" y="306"/>
                    </a:lnTo>
                    <a:lnTo>
                      <a:pt x="564" y="298"/>
                    </a:lnTo>
                    <a:lnTo>
                      <a:pt x="566" y="290"/>
                    </a:lnTo>
                    <a:lnTo>
                      <a:pt x="570" y="284"/>
                    </a:lnTo>
                    <a:lnTo>
                      <a:pt x="578" y="280"/>
                    </a:lnTo>
                    <a:lnTo>
                      <a:pt x="590" y="280"/>
                    </a:lnTo>
                    <a:lnTo>
                      <a:pt x="606" y="280"/>
                    </a:lnTo>
                    <a:lnTo>
                      <a:pt x="626" y="286"/>
                    </a:lnTo>
                    <a:lnTo>
                      <a:pt x="652" y="294"/>
                    </a:lnTo>
                    <a:lnTo>
                      <a:pt x="652" y="294"/>
                    </a:lnTo>
                    <a:lnTo>
                      <a:pt x="644" y="276"/>
                    </a:lnTo>
                    <a:lnTo>
                      <a:pt x="622" y="236"/>
                    </a:lnTo>
                    <a:lnTo>
                      <a:pt x="610" y="214"/>
                    </a:lnTo>
                    <a:lnTo>
                      <a:pt x="596" y="192"/>
                    </a:lnTo>
                    <a:lnTo>
                      <a:pt x="580" y="174"/>
                    </a:lnTo>
                    <a:lnTo>
                      <a:pt x="566" y="160"/>
                    </a:lnTo>
                    <a:lnTo>
                      <a:pt x="566" y="160"/>
                    </a:lnTo>
                    <a:lnTo>
                      <a:pt x="566" y="158"/>
                    </a:lnTo>
                    <a:lnTo>
                      <a:pt x="564" y="152"/>
                    </a:lnTo>
                    <a:lnTo>
                      <a:pt x="564" y="148"/>
                    </a:lnTo>
                    <a:lnTo>
                      <a:pt x="564" y="146"/>
                    </a:lnTo>
                    <a:lnTo>
                      <a:pt x="568" y="146"/>
                    </a:lnTo>
                    <a:lnTo>
                      <a:pt x="574" y="148"/>
                    </a:lnTo>
                    <a:lnTo>
                      <a:pt x="574" y="148"/>
                    </a:lnTo>
                    <a:lnTo>
                      <a:pt x="620" y="170"/>
                    </a:lnTo>
                    <a:lnTo>
                      <a:pt x="644" y="184"/>
                    </a:lnTo>
                    <a:lnTo>
                      <a:pt x="654" y="192"/>
                    </a:lnTo>
                    <a:lnTo>
                      <a:pt x="660" y="196"/>
                    </a:lnTo>
                    <a:lnTo>
                      <a:pt x="660" y="196"/>
                    </a:lnTo>
                    <a:lnTo>
                      <a:pt x="666" y="190"/>
                    </a:lnTo>
                    <a:lnTo>
                      <a:pt x="676" y="182"/>
                    </a:lnTo>
                    <a:lnTo>
                      <a:pt x="690" y="176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1"/>
              <p:cNvSpPr>
                <a:spLocks noChangeAspect="1"/>
              </p:cNvSpPr>
              <p:nvPr/>
            </p:nvSpPr>
            <p:spPr bwMode="auto">
              <a:xfrm>
                <a:off x="6973892" y="6209551"/>
                <a:ext cx="1162575" cy="647993"/>
              </a:xfrm>
              <a:custGeom>
                <a:avLst/>
                <a:gdLst>
                  <a:gd name="T0" fmla="*/ 686 w 976"/>
                  <a:gd name="T1" fmla="*/ 250 h 544"/>
                  <a:gd name="T2" fmla="*/ 592 w 976"/>
                  <a:gd name="T3" fmla="*/ 242 h 544"/>
                  <a:gd name="T4" fmla="*/ 536 w 976"/>
                  <a:gd name="T5" fmla="*/ 262 h 544"/>
                  <a:gd name="T6" fmla="*/ 506 w 976"/>
                  <a:gd name="T7" fmla="*/ 288 h 544"/>
                  <a:gd name="T8" fmla="*/ 492 w 976"/>
                  <a:gd name="T9" fmla="*/ 292 h 544"/>
                  <a:gd name="T10" fmla="*/ 514 w 976"/>
                  <a:gd name="T11" fmla="*/ 248 h 544"/>
                  <a:gd name="T12" fmla="*/ 560 w 976"/>
                  <a:gd name="T13" fmla="*/ 124 h 544"/>
                  <a:gd name="T14" fmla="*/ 566 w 976"/>
                  <a:gd name="T15" fmla="*/ 34 h 544"/>
                  <a:gd name="T16" fmla="*/ 524 w 976"/>
                  <a:gd name="T17" fmla="*/ 32 h 544"/>
                  <a:gd name="T18" fmla="*/ 452 w 976"/>
                  <a:gd name="T19" fmla="*/ 98 h 544"/>
                  <a:gd name="T20" fmla="*/ 412 w 976"/>
                  <a:gd name="T21" fmla="*/ 174 h 544"/>
                  <a:gd name="T22" fmla="*/ 392 w 976"/>
                  <a:gd name="T23" fmla="*/ 152 h 544"/>
                  <a:gd name="T24" fmla="*/ 374 w 976"/>
                  <a:gd name="T25" fmla="*/ 148 h 544"/>
                  <a:gd name="T26" fmla="*/ 366 w 976"/>
                  <a:gd name="T27" fmla="*/ 170 h 544"/>
                  <a:gd name="T28" fmla="*/ 380 w 976"/>
                  <a:gd name="T29" fmla="*/ 242 h 544"/>
                  <a:gd name="T30" fmla="*/ 380 w 976"/>
                  <a:gd name="T31" fmla="*/ 302 h 544"/>
                  <a:gd name="T32" fmla="*/ 306 w 976"/>
                  <a:gd name="T33" fmla="*/ 126 h 544"/>
                  <a:gd name="T34" fmla="*/ 296 w 976"/>
                  <a:gd name="T35" fmla="*/ 44 h 544"/>
                  <a:gd name="T36" fmla="*/ 306 w 976"/>
                  <a:gd name="T37" fmla="*/ 10 h 544"/>
                  <a:gd name="T38" fmla="*/ 298 w 976"/>
                  <a:gd name="T39" fmla="*/ 0 h 544"/>
                  <a:gd name="T40" fmla="*/ 266 w 976"/>
                  <a:gd name="T41" fmla="*/ 8 h 544"/>
                  <a:gd name="T42" fmla="*/ 252 w 976"/>
                  <a:gd name="T43" fmla="*/ 26 h 544"/>
                  <a:gd name="T44" fmla="*/ 242 w 976"/>
                  <a:gd name="T45" fmla="*/ 40 h 544"/>
                  <a:gd name="T46" fmla="*/ 264 w 976"/>
                  <a:gd name="T47" fmla="*/ 138 h 544"/>
                  <a:gd name="T48" fmla="*/ 342 w 976"/>
                  <a:gd name="T49" fmla="*/ 322 h 544"/>
                  <a:gd name="T50" fmla="*/ 280 w 976"/>
                  <a:gd name="T51" fmla="*/ 272 h 544"/>
                  <a:gd name="T52" fmla="*/ 242 w 976"/>
                  <a:gd name="T53" fmla="*/ 232 h 544"/>
                  <a:gd name="T54" fmla="*/ 220 w 976"/>
                  <a:gd name="T55" fmla="*/ 228 h 544"/>
                  <a:gd name="T56" fmla="*/ 214 w 976"/>
                  <a:gd name="T57" fmla="*/ 252 h 544"/>
                  <a:gd name="T58" fmla="*/ 198 w 976"/>
                  <a:gd name="T59" fmla="*/ 268 h 544"/>
                  <a:gd name="T60" fmla="*/ 116 w 976"/>
                  <a:gd name="T61" fmla="*/ 264 h 544"/>
                  <a:gd name="T62" fmla="*/ 18 w 976"/>
                  <a:gd name="T63" fmla="*/ 292 h 544"/>
                  <a:gd name="T64" fmla="*/ 36 w 976"/>
                  <a:gd name="T65" fmla="*/ 332 h 544"/>
                  <a:gd name="T66" fmla="*/ 116 w 976"/>
                  <a:gd name="T67" fmla="*/ 374 h 544"/>
                  <a:gd name="T68" fmla="*/ 260 w 976"/>
                  <a:gd name="T69" fmla="*/ 404 h 544"/>
                  <a:gd name="T70" fmla="*/ 270 w 976"/>
                  <a:gd name="T71" fmla="*/ 408 h 544"/>
                  <a:gd name="T72" fmla="*/ 260 w 976"/>
                  <a:gd name="T73" fmla="*/ 416 h 544"/>
                  <a:gd name="T74" fmla="*/ 200 w 976"/>
                  <a:gd name="T75" fmla="*/ 438 h 544"/>
                  <a:gd name="T76" fmla="*/ 154 w 976"/>
                  <a:gd name="T77" fmla="*/ 484 h 544"/>
                  <a:gd name="T78" fmla="*/ 652 w 976"/>
                  <a:gd name="T79" fmla="*/ 544 h 544"/>
                  <a:gd name="T80" fmla="*/ 612 w 976"/>
                  <a:gd name="T81" fmla="*/ 484 h 544"/>
                  <a:gd name="T82" fmla="*/ 560 w 976"/>
                  <a:gd name="T83" fmla="*/ 448 h 544"/>
                  <a:gd name="T84" fmla="*/ 556 w 976"/>
                  <a:gd name="T85" fmla="*/ 440 h 544"/>
                  <a:gd name="T86" fmla="*/ 564 w 976"/>
                  <a:gd name="T87" fmla="*/ 438 h 544"/>
                  <a:gd name="T88" fmla="*/ 676 w 976"/>
                  <a:gd name="T89" fmla="*/ 454 h 544"/>
                  <a:gd name="T90" fmla="*/ 750 w 976"/>
                  <a:gd name="T91" fmla="*/ 442 h 544"/>
                  <a:gd name="T92" fmla="*/ 870 w 976"/>
                  <a:gd name="T93" fmla="*/ 392 h 544"/>
                  <a:gd name="T94" fmla="*/ 966 w 976"/>
                  <a:gd name="T95" fmla="*/ 334 h 544"/>
                  <a:gd name="T96" fmla="*/ 860 w 976"/>
                  <a:gd name="T97" fmla="*/ 316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76" h="544">
                    <a:moveTo>
                      <a:pt x="748" y="274"/>
                    </a:moveTo>
                    <a:lnTo>
                      <a:pt x="748" y="274"/>
                    </a:lnTo>
                    <a:lnTo>
                      <a:pt x="716" y="260"/>
                    </a:lnTo>
                    <a:lnTo>
                      <a:pt x="686" y="250"/>
                    </a:lnTo>
                    <a:lnTo>
                      <a:pt x="660" y="244"/>
                    </a:lnTo>
                    <a:lnTo>
                      <a:pt x="634" y="242"/>
                    </a:lnTo>
                    <a:lnTo>
                      <a:pt x="612" y="240"/>
                    </a:lnTo>
                    <a:lnTo>
                      <a:pt x="592" y="242"/>
                    </a:lnTo>
                    <a:lnTo>
                      <a:pt x="574" y="246"/>
                    </a:lnTo>
                    <a:lnTo>
                      <a:pt x="560" y="250"/>
                    </a:lnTo>
                    <a:lnTo>
                      <a:pt x="546" y="256"/>
                    </a:lnTo>
                    <a:lnTo>
                      <a:pt x="536" y="262"/>
                    </a:lnTo>
                    <a:lnTo>
                      <a:pt x="518" y="274"/>
                    </a:lnTo>
                    <a:lnTo>
                      <a:pt x="510" y="284"/>
                    </a:lnTo>
                    <a:lnTo>
                      <a:pt x="506" y="288"/>
                    </a:lnTo>
                    <a:lnTo>
                      <a:pt x="506" y="288"/>
                    </a:lnTo>
                    <a:lnTo>
                      <a:pt x="502" y="290"/>
                    </a:lnTo>
                    <a:lnTo>
                      <a:pt x="496" y="292"/>
                    </a:lnTo>
                    <a:lnTo>
                      <a:pt x="494" y="292"/>
                    </a:lnTo>
                    <a:lnTo>
                      <a:pt x="492" y="292"/>
                    </a:lnTo>
                    <a:lnTo>
                      <a:pt x="494" y="288"/>
                    </a:lnTo>
                    <a:lnTo>
                      <a:pt x="496" y="282"/>
                    </a:lnTo>
                    <a:lnTo>
                      <a:pt x="496" y="282"/>
                    </a:lnTo>
                    <a:lnTo>
                      <a:pt x="514" y="248"/>
                    </a:lnTo>
                    <a:lnTo>
                      <a:pt x="528" y="220"/>
                    </a:lnTo>
                    <a:lnTo>
                      <a:pt x="542" y="184"/>
                    </a:lnTo>
                    <a:lnTo>
                      <a:pt x="554" y="146"/>
                    </a:lnTo>
                    <a:lnTo>
                      <a:pt x="560" y="124"/>
                    </a:lnTo>
                    <a:lnTo>
                      <a:pt x="564" y="102"/>
                    </a:lnTo>
                    <a:lnTo>
                      <a:pt x="566" y="80"/>
                    </a:lnTo>
                    <a:lnTo>
                      <a:pt x="566" y="56"/>
                    </a:lnTo>
                    <a:lnTo>
                      <a:pt x="566" y="34"/>
                    </a:lnTo>
                    <a:lnTo>
                      <a:pt x="562" y="10"/>
                    </a:lnTo>
                    <a:lnTo>
                      <a:pt x="562" y="10"/>
                    </a:lnTo>
                    <a:lnTo>
                      <a:pt x="544" y="20"/>
                    </a:lnTo>
                    <a:lnTo>
                      <a:pt x="524" y="32"/>
                    </a:lnTo>
                    <a:lnTo>
                      <a:pt x="502" y="48"/>
                    </a:lnTo>
                    <a:lnTo>
                      <a:pt x="476" y="70"/>
                    </a:lnTo>
                    <a:lnTo>
                      <a:pt x="464" y="84"/>
                    </a:lnTo>
                    <a:lnTo>
                      <a:pt x="452" y="98"/>
                    </a:lnTo>
                    <a:lnTo>
                      <a:pt x="440" y="116"/>
                    </a:lnTo>
                    <a:lnTo>
                      <a:pt x="430" y="132"/>
                    </a:lnTo>
                    <a:lnTo>
                      <a:pt x="420" y="152"/>
                    </a:lnTo>
                    <a:lnTo>
                      <a:pt x="412" y="174"/>
                    </a:lnTo>
                    <a:lnTo>
                      <a:pt x="412" y="174"/>
                    </a:lnTo>
                    <a:lnTo>
                      <a:pt x="408" y="168"/>
                    </a:lnTo>
                    <a:lnTo>
                      <a:pt x="398" y="156"/>
                    </a:lnTo>
                    <a:lnTo>
                      <a:pt x="392" y="152"/>
                    </a:lnTo>
                    <a:lnTo>
                      <a:pt x="386" y="148"/>
                    </a:lnTo>
                    <a:lnTo>
                      <a:pt x="380" y="146"/>
                    </a:lnTo>
                    <a:lnTo>
                      <a:pt x="374" y="148"/>
                    </a:lnTo>
                    <a:lnTo>
                      <a:pt x="374" y="148"/>
                    </a:lnTo>
                    <a:lnTo>
                      <a:pt x="368" y="156"/>
                    </a:lnTo>
                    <a:lnTo>
                      <a:pt x="364" y="162"/>
                    </a:lnTo>
                    <a:lnTo>
                      <a:pt x="364" y="168"/>
                    </a:lnTo>
                    <a:lnTo>
                      <a:pt x="366" y="170"/>
                    </a:lnTo>
                    <a:lnTo>
                      <a:pt x="366" y="170"/>
                    </a:lnTo>
                    <a:lnTo>
                      <a:pt x="370" y="184"/>
                    </a:lnTo>
                    <a:lnTo>
                      <a:pt x="376" y="222"/>
                    </a:lnTo>
                    <a:lnTo>
                      <a:pt x="380" y="242"/>
                    </a:lnTo>
                    <a:lnTo>
                      <a:pt x="382" y="264"/>
                    </a:lnTo>
                    <a:lnTo>
                      <a:pt x="382" y="284"/>
                    </a:lnTo>
                    <a:lnTo>
                      <a:pt x="380" y="302"/>
                    </a:lnTo>
                    <a:lnTo>
                      <a:pt x="380" y="302"/>
                    </a:lnTo>
                    <a:lnTo>
                      <a:pt x="356" y="252"/>
                    </a:lnTo>
                    <a:lnTo>
                      <a:pt x="338" y="214"/>
                    </a:lnTo>
                    <a:lnTo>
                      <a:pt x="320" y="172"/>
                    </a:lnTo>
                    <a:lnTo>
                      <a:pt x="306" y="126"/>
                    </a:lnTo>
                    <a:lnTo>
                      <a:pt x="300" y="104"/>
                    </a:lnTo>
                    <a:lnTo>
                      <a:pt x="296" y="84"/>
                    </a:lnTo>
                    <a:lnTo>
                      <a:pt x="294" y="64"/>
                    </a:lnTo>
                    <a:lnTo>
                      <a:pt x="296" y="44"/>
                    </a:lnTo>
                    <a:lnTo>
                      <a:pt x="298" y="28"/>
                    </a:lnTo>
                    <a:lnTo>
                      <a:pt x="304" y="12"/>
                    </a:lnTo>
                    <a:lnTo>
                      <a:pt x="304" y="12"/>
                    </a:lnTo>
                    <a:lnTo>
                      <a:pt x="306" y="10"/>
                    </a:lnTo>
                    <a:lnTo>
                      <a:pt x="306" y="6"/>
                    </a:lnTo>
                    <a:lnTo>
                      <a:pt x="304" y="2"/>
                    </a:lnTo>
                    <a:lnTo>
                      <a:pt x="298" y="0"/>
                    </a:lnTo>
                    <a:lnTo>
                      <a:pt x="298" y="0"/>
                    </a:lnTo>
                    <a:lnTo>
                      <a:pt x="292" y="0"/>
                    </a:lnTo>
                    <a:lnTo>
                      <a:pt x="280" y="0"/>
                    </a:lnTo>
                    <a:lnTo>
                      <a:pt x="274" y="2"/>
                    </a:lnTo>
                    <a:lnTo>
                      <a:pt x="266" y="8"/>
                    </a:lnTo>
                    <a:lnTo>
                      <a:pt x="260" y="14"/>
                    </a:lnTo>
                    <a:lnTo>
                      <a:pt x="254" y="22"/>
                    </a:lnTo>
                    <a:lnTo>
                      <a:pt x="254" y="22"/>
                    </a:lnTo>
                    <a:lnTo>
                      <a:pt x="252" y="26"/>
                    </a:lnTo>
                    <a:lnTo>
                      <a:pt x="246" y="30"/>
                    </a:lnTo>
                    <a:lnTo>
                      <a:pt x="244" y="34"/>
                    </a:lnTo>
                    <a:lnTo>
                      <a:pt x="242" y="40"/>
                    </a:lnTo>
                    <a:lnTo>
                      <a:pt x="242" y="40"/>
                    </a:lnTo>
                    <a:lnTo>
                      <a:pt x="244" y="58"/>
                    </a:lnTo>
                    <a:lnTo>
                      <a:pt x="248" y="80"/>
                    </a:lnTo>
                    <a:lnTo>
                      <a:pt x="254" y="106"/>
                    </a:lnTo>
                    <a:lnTo>
                      <a:pt x="264" y="138"/>
                    </a:lnTo>
                    <a:lnTo>
                      <a:pt x="278" y="174"/>
                    </a:lnTo>
                    <a:lnTo>
                      <a:pt x="296" y="218"/>
                    </a:lnTo>
                    <a:lnTo>
                      <a:pt x="342" y="322"/>
                    </a:lnTo>
                    <a:lnTo>
                      <a:pt x="342" y="322"/>
                    </a:lnTo>
                    <a:lnTo>
                      <a:pt x="328" y="314"/>
                    </a:lnTo>
                    <a:lnTo>
                      <a:pt x="312" y="300"/>
                    </a:lnTo>
                    <a:lnTo>
                      <a:pt x="294" y="286"/>
                    </a:lnTo>
                    <a:lnTo>
                      <a:pt x="280" y="272"/>
                    </a:lnTo>
                    <a:lnTo>
                      <a:pt x="254" y="244"/>
                    </a:lnTo>
                    <a:lnTo>
                      <a:pt x="244" y="232"/>
                    </a:lnTo>
                    <a:lnTo>
                      <a:pt x="244" y="232"/>
                    </a:lnTo>
                    <a:lnTo>
                      <a:pt x="242" y="232"/>
                    </a:lnTo>
                    <a:lnTo>
                      <a:pt x="238" y="228"/>
                    </a:lnTo>
                    <a:lnTo>
                      <a:pt x="230" y="226"/>
                    </a:lnTo>
                    <a:lnTo>
                      <a:pt x="220" y="228"/>
                    </a:lnTo>
                    <a:lnTo>
                      <a:pt x="220" y="228"/>
                    </a:lnTo>
                    <a:lnTo>
                      <a:pt x="216" y="232"/>
                    </a:lnTo>
                    <a:lnTo>
                      <a:pt x="214" y="236"/>
                    </a:lnTo>
                    <a:lnTo>
                      <a:pt x="212" y="244"/>
                    </a:lnTo>
                    <a:lnTo>
                      <a:pt x="214" y="252"/>
                    </a:lnTo>
                    <a:lnTo>
                      <a:pt x="218" y="268"/>
                    </a:lnTo>
                    <a:lnTo>
                      <a:pt x="220" y="274"/>
                    </a:lnTo>
                    <a:lnTo>
                      <a:pt x="220" y="274"/>
                    </a:lnTo>
                    <a:lnTo>
                      <a:pt x="198" y="268"/>
                    </a:lnTo>
                    <a:lnTo>
                      <a:pt x="176" y="264"/>
                    </a:lnTo>
                    <a:lnTo>
                      <a:pt x="156" y="264"/>
                    </a:lnTo>
                    <a:lnTo>
                      <a:pt x="136" y="264"/>
                    </a:lnTo>
                    <a:lnTo>
                      <a:pt x="116" y="264"/>
                    </a:lnTo>
                    <a:lnTo>
                      <a:pt x="98" y="268"/>
                    </a:lnTo>
                    <a:lnTo>
                      <a:pt x="66" y="274"/>
                    </a:lnTo>
                    <a:lnTo>
                      <a:pt x="40" y="284"/>
                    </a:lnTo>
                    <a:lnTo>
                      <a:pt x="18" y="292"/>
                    </a:lnTo>
                    <a:lnTo>
                      <a:pt x="0" y="302"/>
                    </a:lnTo>
                    <a:lnTo>
                      <a:pt x="0" y="302"/>
                    </a:lnTo>
                    <a:lnTo>
                      <a:pt x="18" y="318"/>
                    </a:lnTo>
                    <a:lnTo>
                      <a:pt x="36" y="332"/>
                    </a:lnTo>
                    <a:lnTo>
                      <a:pt x="56" y="344"/>
                    </a:lnTo>
                    <a:lnTo>
                      <a:pt x="74" y="356"/>
                    </a:lnTo>
                    <a:lnTo>
                      <a:pt x="96" y="366"/>
                    </a:lnTo>
                    <a:lnTo>
                      <a:pt x="116" y="374"/>
                    </a:lnTo>
                    <a:lnTo>
                      <a:pt x="154" y="386"/>
                    </a:lnTo>
                    <a:lnTo>
                      <a:pt x="190" y="394"/>
                    </a:lnTo>
                    <a:lnTo>
                      <a:pt x="222" y="400"/>
                    </a:lnTo>
                    <a:lnTo>
                      <a:pt x="260" y="404"/>
                    </a:lnTo>
                    <a:lnTo>
                      <a:pt x="260" y="404"/>
                    </a:lnTo>
                    <a:lnTo>
                      <a:pt x="266" y="406"/>
                    </a:lnTo>
                    <a:lnTo>
                      <a:pt x="270" y="406"/>
                    </a:lnTo>
                    <a:lnTo>
                      <a:pt x="270" y="408"/>
                    </a:lnTo>
                    <a:lnTo>
                      <a:pt x="268" y="412"/>
                    </a:lnTo>
                    <a:lnTo>
                      <a:pt x="264" y="414"/>
                    </a:lnTo>
                    <a:lnTo>
                      <a:pt x="260" y="416"/>
                    </a:lnTo>
                    <a:lnTo>
                      <a:pt x="260" y="416"/>
                    </a:lnTo>
                    <a:lnTo>
                      <a:pt x="246" y="418"/>
                    </a:lnTo>
                    <a:lnTo>
                      <a:pt x="230" y="422"/>
                    </a:lnTo>
                    <a:lnTo>
                      <a:pt x="210" y="432"/>
                    </a:lnTo>
                    <a:lnTo>
                      <a:pt x="200" y="438"/>
                    </a:lnTo>
                    <a:lnTo>
                      <a:pt x="188" y="446"/>
                    </a:lnTo>
                    <a:lnTo>
                      <a:pt x="176" y="456"/>
                    </a:lnTo>
                    <a:lnTo>
                      <a:pt x="166" y="468"/>
                    </a:lnTo>
                    <a:lnTo>
                      <a:pt x="154" y="484"/>
                    </a:lnTo>
                    <a:lnTo>
                      <a:pt x="144" y="500"/>
                    </a:lnTo>
                    <a:lnTo>
                      <a:pt x="134" y="520"/>
                    </a:lnTo>
                    <a:lnTo>
                      <a:pt x="124" y="544"/>
                    </a:lnTo>
                    <a:lnTo>
                      <a:pt x="652" y="544"/>
                    </a:lnTo>
                    <a:lnTo>
                      <a:pt x="652" y="544"/>
                    </a:lnTo>
                    <a:lnTo>
                      <a:pt x="632" y="512"/>
                    </a:lnTo>
                    <a:lnTo>
                      <a:pt x="622" y="498"/>
                    </a:lnTo>
                    <a:lnTo>
                      <a:pt x="612" y="484"/>
                    </a:lnTo>
                    <a:lnTo>
                      <a:pt x="600" y="472"/>
                    </a:lnTo>
                    <a:lnTo>
                      <a:pt x="586" y="462"/>
                    </a:lnTo>
                    <a:lnTo>
                      <a:pt x="574" y="454"/>
                    </a:lnTo>
                    <a:lnTo>
                      <a:pt x="560" y="448"/>
                    </a:lnTo>
                    <a:lnTo>
                      <a:pt x="560" y="448"/>
                    </a:lnTo>
                    <a:lnTo>
                      <a:pt x="558" y="446"/>
                    </a:lnTo>
                    <a:lnTo>
                      <a:pt x="556" y="442"/>
                    </a:lnTo>
                    <a:lnTo>
                      <a:pt x="556" y="440"/>
                    </a:lnTo>
                    <a:lnTo>
                      <a:pt x="556" y="438"/>
                    </a:lnTo>
                    <a:lnTo>
                      <a:pt x="560" y="438"/>
                    </a:lnTo>
                    <a:lnTo>
                      <a:pt x="564" y="438"/>
                    </a:lnTo>
                    <a:lnTo>
                      <a:pt x="564" y="438"/>
                    </a:lnTo>
                    <a:lnTo>
                      <a:pt x="590" y="442"/>
                    </a:lnTo>
                    <a:lnTo>
                      <a:pt x="630" y="450"/>
                    </a:lnTo>
                    <a:lnTo>
                      <a:pt x="652" y="454"/>
                    </a:lnTo>
                    <a:lnTo>
                      <a:pt x="676" y="454"/>
                    </a:lnTo>
                    <a:lnTo>
                      <a:pt x="696" y="454"/>
                    </a:lnTo>
                    <a:lnTo>
                      <a:pt x="716" y="452"/>
                    </a:lnTo>
                    <a:lnTo>
                      <a:pt x="716" y="452"/>
                    </a:lnTo>
                    <a:lnTo>
                      <a:pt x="750" y="442"/>
                    </a:lnTo>
                    <a:lnTo>
                      <a:pt x="772" y="436"/>
                    </a:lnTo>
                    <a:lnTo>
                      <a:pt x="798" y="426"/>
                    </a:lnTo>
                    <a:lnTo>
                      <a:pt x="830" y="412"/>
                    </a:lnTo>
                    <a:lnTo>
                      <a:pt x="870" y="392"/>
                    </a:lnTo>
                    <a:lnTo>
                      <a:pt x="918" y="366"/>
                    </a:lnTo>
                    <a:lnTo>
                      <a:pt x="976" y="332"/>
                    </a:lnTo>
                    <a:lnTo>
                      <a:pt x="976" y="332"/>
                    </a:lnTo>
                    <a:lnTo>
                      <a:pt x="966" y="334"/>
                    </a:lnTo>
                    <a:lnTo>
                      <a:pt x="952" y="334"/>
                    </a:lnTo>
                    <a:lnTo>
                      <a:pt x="930" y="332"/>
                    </a:lnTo>
                    <a:lnTo>
                      <a:pt x="900" y="328"/>
                    </a:lnTo>
                    <a:lnTo>
                      <a:pt x="860" y="316"/>
                    </a:lnTo>
                    <a:lnTo>
                      <a:pt x="810" y="298"/>
                    </a:lnTo>
                    <a:lnTo>
                      <a:pt x="748" y="274"/>
                    </a:lnTo>
                    <a:lnTo>
                      <a:pt x="748" y="274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>
                <a:noFill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0.wdp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6.wdp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4.png"/><Relationship Id="rId7" Type="http://schemas.microsoft.com/office/2007/relationships/hdphoto" Target="../media/hdphoto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81A0E"/>
            </a:gs>
            <a:gs pos="92000">
              <a:srgbClr val="01755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8" b="98739" l="0" r="99783"/>
                    </a14:imgEffect>
                    <a14:imgEffect>
                      <a14:artisticCement/>
                    </a14:imgEffect>
                    <a14:imgEffect>
                      <a14:colorTemperature colorTemp="26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7134" flipH="1">
            <a:off x="-596062" y="1133873"/>
            <a:ext cx="5159626" cy="5782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87624" y="1916832"/>
            <a:ext cx="7405212" cy="1728192"/>
          </a:xfr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ru-RU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Медиа-школа «Мята»</a:t>
            </a:r>
            <a:endParaRPr lang="ru-RU" sz="4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502" b="68731" l="10000" r="85900">
                        <a14:foregroundMark x1="28100" y1="48187" x2="28100" y2="57553"/>
                        <a14:foregroundMark x1="41300" y1="48640" x2="41000" y2="57553"/>
                        <a14:foregroundMark x1="49200" y1="47432" x2="47400" y2="57855"/>
                        <a14:foregroundMark x1="54800" y1="44713" x2="54700" y2="57553"/>
                        <a14:foregroundMark x1="70100" y1="48187" x2="70500" y2="57402"/>
                        <a14:foregroundMark x1="75300" y1="47885" x2="74600" y2="57553"/>
                        <a14:foregroundMark x1="81300" y1="48187" x2="82900" y2="57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517232"/>
            <a:ext cx="3033092" cy="2034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938" l="6250" r="90000">
                        <a14:foregroundMark x1="77125" y1="12344" x2="81125" y2="12812"/>
                        <a14:foregroundMark x1="75000" y1="27187" x2="70625" y2="35000"/>
                        <a14:foregroundMark x1="36625" y1="71875" x2="34500" y2="81875"/>
                        <a14:foregroundMark x1="14875" y1="70625" x2="16625" y2="75781"/>
                        <a14:foregroundMark x1="29375" y1="61094" x2="28000" y2="66250"/>
                        <a14:backgroundMark x1="76625" y1="62187" x2="82750" y2="6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235" r="59402"/>
          <a:stretch/>
        </p:blipFill>
        <p:spPr bwMode="auto">
          <a:xfrm rot="16810894">
            <a:off x="5801647" y="5440339"/>
            <a:ext cx="1429138" cy="159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8750" y1="19063" x2="29375" y2="30625"/>
                        <a14:backgroundMark x1="76500" y1="64219" x2="81250" y2="67656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2219">
            <a:off x="7561578" y="5692947"/>
            <a:ext cx="3185854" cy="254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3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66481">
            <a:off x="6521613" y="-396"/>
            <a:ext cx="2772944" cy="3103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252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81A0E"/>
            </a:gs>
            <a:gs pos="92000">
              <a:srgbClr val="01755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58" y="4810125"/>
            <a:ext cx="916305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0" t="56223" r="50142" b="4844"/>
          <a:stretch/>
        </p:blipFill>
        <p:spPr>
          <a:xfrm>
            <a:off x="755576" y="1340768"/>
            <a:ext cx="2767488" cy="29624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Прямоугольник 4"/>
          <p:cNvSpPr/>
          <p:nvPr/>
        </p:nvSpPr>
        <p:spPr>
          <a:xfrm>
            <a:off x="4019944" y="476672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Проведение уроков по </a:t>
            </a:r>
            <a:r>
              <a:rPr lang="ru-RU" dirty="0" err="1" smtClean="0"/>
              <a:t>подтеме</a:t>
            </a:r>
            <a:r>
              <a:rPr lang="ru-RU" dirty="0" smtClean="0"/>
              <a:t> "СММ"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Проведение уроков по </a:t>
            </a:r>
            <a:r>
              <a:rPr lang="ru-RU" dirty="0" err="1" smtClean="0"/>
              <a:t>подтеме</a:t>
            </a:r>
            <a:r>
              <a:rPr lang="ru-RU" dirty="0" smtClean="0"/>
              <a:t> "Фото"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Разработка методов преподавания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Создание заданий для Медиа-школы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Написание постов для Медиа-школы</a:t>
            </a:r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867" y="6102350"/>
            <a:ext cx="847725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87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81A0E"/>
            </a:gs>
            <a:gs pos="92000">
              <a:srgbClr val="01755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58" y="4810125"/>
            <a:ext cx="916305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t="56754" r="70800" b="5556"/>
          <a:stretch/>
        </p:blipFill>
        <p:spPr>
          <a:xfrm>
            <a:off x="755576" y="1181066"/>
            <a:ext cx="2592288" cy="30343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519" b="99259" l="89097" r="99444">
                        <a14:foregroundMark x1="96667" y1="97269" x2="96667" y2="97269"/>
                        <a14:foregroundMark x1="90903" y1="96852" x2="90903" y2="96852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926" t="92839"/>
          <a:stretch/>
        </p:blipFill>
        <p:spPr bwMode="auto">
          <a:xfrm>
            <a:off x="8270152" y="6104506"/>
            <a:ext cx="846912" cy="75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500440" y="1412775"/>
            <a:ext cx="532003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Помощь в создание сайта проекта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Помощь в оформлении итоговой презентации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Участие в подготовке документов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Дизайн сайта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Помощь в отчётах о Медиа-школе</a:t>
            </a:r>
          </a:p>
        </p:txBody>
      </p:sp>
    </p:spTree>
    <p:extLst>
      <p:ext uri="{BB962C8B-B14F-4D97-AF65-F5344CB8AC3E}">
        <p14:creationId xmlns:p14="http://schemas.microsoft.com/office/powerpoint/2010/main" val="363810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81A0E"/>
            </a:gs>
            <a:gs pos="92000">
              <a:srgbClr val="01755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58" y="4810125"/>
            <a:ext cx="916305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867" y="6102350"/>
            <a:ext cx="847725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0" t="7867" r="12100" b="54800"/>
          <a:stretch/>
        </p:blipFill>
        <p:spPr>
          <a:xfrm>
            <a:off x="683568" y="1196751"/>
            <a:ext cx="2592287" cy="299110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Прямоугольник 4"/>
          <p:cNvSpPr/>
          <p:nvPr/>
        </p:nvSpPr>
        <p:spPr>
          <a:xfrm>
            <a:off x="3794752" y="764704"/>
            <a:ext cx="493681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Оформление необходимых документов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Разработка макетов проектов для выпускников медиа-школы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Помощь ребятам из Медиа «Мята» в видеомонтаже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Помощь в создании отчётов о деятельности Медиа-школы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Обработка фотографий в </a:t>
            </a:r>
            <a:r>
              <a:rPr lang="ru-RU" dirty="0" err="1" smtClean="0"/>
              <a:t>фотошопе</a:t>
            </a:r>
            <a:r>
              <a:rPr lang="ru-RU" dirty="0" smtClean="0"/>
              <a:t>, связанных с проектом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Участие в разработке макетов проектов для выпускников Медиа-школы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752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81A0E"/>
            </a:gs>
            <a:gs pos="92000">
              <a:srgbClr val="01755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58" y="4810125"/>
            <a:ext cx="916305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867" y="6103494"/>
            <a:ext cx="847725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9" t="8756" r="31000" b="53733"/>
          <a:stretch/>
        </p:blipFill>
        <p:spPr>
          <a:xfrm>
            <a:off x="755576" y="1196828"/>
            <a:ext cx="2664296" cy="29369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Прямоугольник 3"/>
          <p:cNvSpPr/>
          <p:nvPr/>
        </p:nvSpPr>
        <p:spPr>
          <a:xfrm>
            <a:off x="3779913" y="985141"/>
            <a:ext cx="51845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Помощь в создании сайта команды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Создание и ведение </a:t>
            </a:r>
            <a:r>
              <a:rPr lang="ru-RU" dirty="0" err="1" smtClean="0"/>
              <a:t>github</a:t>
            </a:r>
            <a:r>
              <a:rPr lang="ru-RU" dirty="0" smtClean="0"/>
              <a:t>-а команды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Помощь ребятам из Медиа «Мята» в работе с фото- и </a:t>
            </a:r>
            <a:r>
              <a:rPr lang="ru-RU" dirty="0" err="1" smtClean="0"/>
              <a:t>видеоредакторами</a:t>
            </a:r>
            <a:endParaRPr lang="ru-RU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Участие в разработке макетов проектов для выпускников Медиа-школы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Оформление необходимых документов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088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81A0E"/>
            </a:gs>
            <a:gs pos="92000">
              <a:srgbClr val="01755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58" y="4810125"/>
            <a:ext cx="916305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35" y="6077206"/>
            <a:ext cx="847725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0" t="9378" r="51100" b="50622"/>
          <a:stretch/>
        </p:blipFill>
        <p:spPr>
          <a:xfrm>
            <a:off x="778512" y="887489"/>
            <a:ext cx="2596824" cy="31928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Прямоугольник 3"/>
          <p:cNvSpPr/>
          <p:nvPr/>
        </p:nvSpPr>
        <p:spPr>
          <a:xfrm>
            <a:off x="3851920" y="1052736"/>
            <a:ext cx="49582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Реклама в социальных сетях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Подготовка к выступлению на телемосте с Чебоксарским филиалом Московского </a:t>
            </a:r>
            <a:r>
              <a:rPr lang="ru-RU" dirty="0" err="1" smtClean="0"/>
              <a:t>Политеха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Еженедельные отчёты по четвергам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Обсуждение плана работы с руководством Медиа «Мята»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Участие в разработке макетов проектов для выпускников Медиа-школы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Участие в создании итоговой презентации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76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81A0E"/>
            </a:gs>
            <a:gs pos="92000">
              <a:srgbClr val="01755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58" y="4810125"/>
            <a:ext cx="916305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35" y="6077206"/>
            <a:ext cx="847725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8756" r="70200" b="54622"/>
          <a:stretch/>
        </p:blipFill>
        <p:spPr>
          <a:xfrm>
            <a:off x="755576" y="1097629"/>
            <a:ext cx="2808312" cy="307433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Прямоугольник 3"/>
          <p:cNvSpPr/>
          <p:nvPr/>
        </p:nvSpPr>
        <p:spPr>
          <a:xfrm>
            <a:off x="3749328" y="98352"/>
            <a:ext cx="51431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Разработка новых проектов после обучения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Составление информационных постов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Разработка дизайна для информационных постов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Разработка дизайна для сайта команды и его реализация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Помощь в создании отчётов о деятельности Медиа-школы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Оформление презентации для выступления на телемосте с Чебоксарским филиалом Московского </a:t>
            </a:r>
            <a:r>
              <a:rPr lang="ru-RU" dirty="0" err="1" smtClean="0"/>
              <a:t>Политеха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Участие в разработке макетов проектов для выпускников Медиа-школы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89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81A0E"/>
            </a:gs>
            <a:gs pos="92000">
              <a:srgbClr val="01755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/>
          <a:stretch/>
        </p:blipFill>
        <p:spPr bwMode="auto">
          <a:xfrm rot="16200000">
            <a:off x="4681924" y="2392491"/>
            <a:ext cx="6832854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99592" y="476672"/>
            <a:ext cx="5969848" cy="861420"/>
          </a:xfrm>
        </p:spPr>
        <p:txBody>
          <a:bodyPr/>
          <a:lstStyle/>
          <a:p>
            <a:r>
              <a:rPr lang="ru-RU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получат студенты </a:t>
            </a:r>
            <a:r>
              <a:rPr lang="ru-RU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итогу </a:t>
            </a:r>
            <a:r>
              <a:rPr lang="ru-RU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прохождения медиа-школы?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35" y="6077206"/>
            <a:ext cx="847725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55576" y="16288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Преимущество 1</a:t>
            </a:r>
          </a:p>
          <a:p>
            <a:r>
              <a:rPr lang="ru-RU" dirty="0" smtClean="0"/>
              <a:t>Сертификаты о прохождении курсов.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297440" y="314096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Преимущество 2</a:t>
            </a:r>
          </a:p>
          <a:p>
            <a:r>
              <a:rPr lang="ru-RU" dirty="0" smtClean="0"/>
              <a:t>Все необходимые знания в отрасли медиа.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71600" y="501317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Преимущество 3</a:t>
            </a:r>
          </a:p>
          <a:p>
            <a:r>
              <a:rPr lang="ru-RU" dirty="0" smtClean="0"/>
              <a:t>Возможность поработать с нами в одной команде.</a:t>
            </a:r>
            <a:endParaRPr lang="ru-R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 b="53927"/>
          <a:stretch/>
        </p:blipFill>
        <p:spPr bwMode="auto">
          <a:xfrm>
            <a:off x="611560" y="3159153"/>
            <a:ext cx="1094654" cy="116451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38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81A0E"/>
            </a:gs>
            <a:gs pos="92000">
              <a:srgbClr val="01755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/>
          <a:stretch/>
        </p:blipFill>
        <p:spPr bwMode="auto">
          <a:xfrm rot="16200000">
            <a:off x="4681924" y="2392491"/>
            <a:ext cx="6832854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99592" y="476672"/>
            <a:ext cx="5976664" cy="861420"/>
          </a:xfrm>
        </p:spPr>
        <p:txBody>
          <a:bodyPr/>
          <a:lstStyle/>
          <a:p>
            <a:r>
              <a:rPr lang="ru-RU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мы изменили в рамках данного проекта: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35" y="6077206"/>
            <a:ext cx="847725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95536" y="1228752"/>
            <a:ext cx="4248472" cy="50783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 smtClean="0"/>
              <a:t>1. Пересмотрели подход к обучению;</a:t>
            </a:r>
          </a:p>
          <a:p>
            <a:endParaRPr lang="ru-RU" dirty="0" smtClean="0"/>
          </a:p>
          <a:p>
            <a:r>
              <a:rPr lang="ru-RU" dirty="0" smtClean="0"/>
              <a:t>2. Улучшили навыки преподавания;</a:t>
            </a:r>
          </a:p>
          <a:p>
            <a:endParaRPr lang="ru-RU" dirty="0" smtClean="0"/>
          </a:p>
          <a:p>
            <a:r>
              <a:rPr lang="ru-RU" dirty="0" smtClean="0"/>
              <a:t>3. Усовершенствовали программу обучения;</a:t>
            </a:r>
          </a:p>
          <a:p>
            <a:endParaRPr lang="ru-RU" dirty="0" smtClean="0"/>
          </a:p>
          <a:p>
            <a:r>
              <a:rPr lang="ru-RU" dirty="0" smtClean="0"/>
              <a:t>4. Оценили ресурсы, потраченные на проект и оптимизировали расходы;</a:t>
            </a:r>
          </a:p>
          <a:p>
            <a:endParaRPr lang="ru-RU" dirty="0"/>
          </a:p>
          <a:p>
            <a:r>
              <a:rPr lang="ru-RU" dirty="0" smtClean="0"/>
              <a:t>5. Провели анализ предыдущей работы для определения результативности действий и отслеживания динамики развития.</a:t>
            </a:r>
            <a:endParaRPr lang="ru-R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31" b="98780" l="8474" r="92301">
                        <a14:foregroundMark x1="41321" y1="57085" x2="41321" y2="57085"/>
                        <a14:foregroundMark x1="35080" y1="37898" x2="36902" y2="36746"/>
                        <a14:foregroundMark x1="34852" y1="36068" x2="34852" y2="36068"/>
                        <a14:foregroundMark x1="34077" y1="36068" x2="36674" y2="36203"/>
                        <a14:foregroundMark x1="49522" y1="57085" x2="49431" y2="62305"/>
                        <a14:foregroundMark x1="14852" y1="54034" x2="14852" y2="54034"/>
                        <a14:foregroundMark x1="15626" y1="47254" x2="16765" y2="46373"/>
                        <a14:foregroundMark x1="17221" y1="46373" x2="18041" y2="46712"/>
                        <a14:foregroundMark x1="18269" y1="47254" x2="18269" y2="47254"/>
                        <a14:foregroundMark x1="18815" y1="47390" x2="18815" y2="47390"/>
                        <a14:foregroundMark x1="41549" y1="55051" x2="41549" y2="55051"/>
                        <a14:foregroundMark x1="42369" y1="55051" x2="42369" y2="55051"/>
                        <a14:foregroundMark x1="49749" y1="55051" x2="49749" y2="55051"/>
                        <a14:backgroundMark x1="49886" y1="72136" x2="49431" y2="71797"/>
                        <a14:backgroundMark x1="14396" y1="78915" x2="14624" y2="78034"/>
                        <a14:backgroundMark x1="14852" y1="76881" x2="14715" y2="77695"/>
                        <a14:backgroundMark x1="15080" y1="76000" x2="14943" y2="76678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6900">
            <a:off x="3560706" y="4298255"/>
            <a:ext cx="3759008" cy="2525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114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81A0E"/>
            </a:gs>
            <a:gs pos="92000">
              <a:srgbClr val="01755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7100"/>
                    </a14:imgEffect>
                    <a14:imgEffect>
                      <a14:saturation sat="159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81" r="24382"/>
          <a:stretch/>
        </p:blipFill>
        <p:spPr bwMode="auto">
          <a:xfrm>
            <a:off x="36512" y="-28584"/>
            <a:ext cx="9144000" cy="688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35" y="6077206"/>
            <a:ext cx="847725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160137" y="2060848"/>
            <a:ext cx="6823725" cy="9541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ru-RU" sz="2800" b="1" cap="all" dirty="0" smtClean="0">
                <a:ln/>
                <a:solidFill>
                  <a:schemeClr val="accent1">
                    <a:lumMod val="75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На этом всё. Спасибо за внимание!</a:t>
            </a:r>
            <a:endParaRPr lang="ru-RU" sz="2800" b="1" cap="all" dirty="0">
              <a:ln/>
              <a:solidFill>
                <a:schemeClr val="accent1">
                  <a:lumMod val="75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271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81A0E"/>
            </a:gs>
            <a:gs pos="92000">
              <a:srgbClr val="01755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836" y="4396683"/>
            <a:ext cx="1296144" cy="1258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71957">
            <a:off x="7893721" y="2001618"/>
            <a:ext cx="854968" cy="83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564904"/>
            <a:ext cx="1897278" cy="1955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19" y="4746375"/>
            <a:ext cx="994658" cy="965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4186">
            <a:off x="5220070" y="621226"/>
            <a:ext cx="2816225" cy="290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93920">
            <a:off x="156752" y="1845889"/>
            <a:ext cx="2816225" cy="290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7624" y="1844824"/>
            <a:ext cx="7117180" cy="3289920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r>
              <a:rPr lang="ru-RU" sz="2100" smtClean="0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Деятельность Медиа-школы </a:t>
            </a:r>
            <a:r>
              <a:rPr lang="ru-RU" sz="2100" dirty="0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ru-RU" sz="2100" dirty="0" smtClean="0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Мята" - вот  с чем напрямую связан наш </a:t>
            </a:r>
            <a:r>
              <a:rPr lang="ru-RU" sz="2100" dirty="0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проект по проектной </a:t>
            </a:r>
            <a:r>
              <a:rPr lang="ru-RU" sz="2100" dirty="0" smtClean="0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деятельности. По нашему мнению, в Московском </a:t>
            </a:r>
            <a:r>
              <a:rPr lang="ru-RU" sz="2100" dirty="0" err="1" smtClean="0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Политехе</a:t>
            </a:r>
            <a:r>
              <a:rPr lang="ru-RU" sz="2100" dirty="0" smtClean="0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число людей, которые были бы вовлечены в </a:t>
            </a:r>
            <a:r>
              <a:rPr lang="ru-RU" sz="2100" dirty="0" err="1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медийные</a:t>
            </a:r>
            <a:r>
              <a:rPr lang="ru-RU" sz="2100" dirty="0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100" dirty="0" smtClean="0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сферы, слишком </a:t>
            </a:r>
            <a:r>
              <a:rPr lang="ru-RU" sz="2100" dirty="0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мало, </a:t>
            </a:r>
            <a:r>
              <a:rPr lang="ru-RU" sz="2100" dirty="0" smtClean="0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поэтому </a:t>
            </a:r>
            <a:r>
              <a:rPr lang="ru-RU" sz="2100" dirty="0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нашей команде поручено задание по пиару </a:t>
            </a:r>
            <a:r>
              <a:rPr lang="ru-RU" sz="2100" dirty="0" smtClean="0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Медиа-школы. Кроме того, мы оказываем любую профессиональную помощь </a:t>
            </a:r>
            <a:r>
              <a:rPr lang="ru-RU" sz="2100" dirty="0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нашим коллегам. </a:t>
            </a:r>
            <a:r>
              <a:rPr lang="ru-RU" sz="2100" dirty="0" smtClean="0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наши критерии входят: выпуск </a:t>
            </a:r>
            <a:r>
              <a:rPr lang="ru-RU" sz="2100" dirty="0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учащихся со специальными </a:t>
            </a:r>
            <a:r>
              <a:rPr lang="ru-RU" sz="2100" dirty="0" smtClean="0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сертификатами. Также открытие </a:t>
            </a:r>
            <a:r>
              <a:rPr lang="ru-RU" sz="2100" dirty="0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новой медиа организации, в состав которой будет входить наша команда и </a:t>
            </a:r>
            <a:r>
              <a:rPr lang="ru-RU" sz="2100" dirty="0" smtClean="0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выпускники. И еще партнёрство </a:t>
            </a:r>
            <a:r>
              <a:rPr lang="ru-RU" sz="2100" dirty="0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другими </a:t>
            </a:r>
            <a:r>
              <a:rPr lang="ru-RU" sz="2100" dirty="0" err="1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медийными</a:t>
            </a:r>
            <a:r>
              <a:rPr lang="ru-RU" sz="2100" dirty="0">
                <a:solidFill>
                  <a:srgbClr val="081A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организациями.</a:t>
            </a: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0299">
            <a:off x="-162494" y="4341572"/>
            <a:ext cx="2532957" cy="2626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 rot="20799682">
            <a:off x="165244" y="531975"/>
            <a:ext cx="3724982" cy="936104"/>
          </a:xfrm>
          <a:gradFill>
            <a:gsLst>
              <a:gs pos="0">
                <a:schemeClr val="accent2">
                  <a:tint val="70000"/>
                  <a:lumMod val="110000"/>
                </a:schemeClr>
              </a:gs>
              <a:gs pos="100000">
                <a:schemeClr val="accent2">
                  <a:lumMod val="75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prstTxWarp prst="textInflate">
              <a:avLst/>
            </a:prstTxWarp>
          </a:bodyPr>
          <a:lstStyle/>
          <a:p>
            <a:r>
              <a:rPr lang="ru-RU" b="1" dirty="0" smtClean="0">
                <a:ln w="18000">
                  <a:solidFill>
                    <a:srgbClr val="1A5C3D"/>
                  </a:solidFill>
                  <a:prstDash val="solid"/>
                  <a:miter lim="800000"/>
                </a:ln>
                <a:noFill/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Аннотация </a:t>
            </a:r>
            <a:endParaRPr lang="ru-RU" b="1" dirty="0">
              <a:ln w="18000">
                <a:solidFill>
                  <a:srgbClr val="1A5C3D"/>
                </a:solidFill>
                <a:prstDash val="solid"/>
                <a:miter lim="800000"/>
              </a:ln>
              <a:noFill/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850" flipH="1">
            <a:off x="7322313" y="4782482"/>
            <a:ext cx="1997785" cy="2071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717" y="5231446"/>
            <a:ext cx="1692629" cy="1643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10877">
            <a:off x="5724128" y="5642440"/>
            <a:ext cx="926976" cy="89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45533">
            <a:off x="7038067" y="-205806"/>
            <a:ext cx="22860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497" y="6053076"/>
            <a:ext cx="847725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3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81A0E"/>
            </a:gs>
            <a:gs pos="92000">
              <a:srgbClr val="01755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олилиния 17"/>
          <p:cNvSpPr/>
          <p:nvPr/>
        </p:nvSpPr>
        <p:spPr>
          <a:xfrm>
            <a:off x="1112342" y="1239010"/>
            <a:ext cx="6485662" cy="4703012"/>
          </a:xfrm>
          <a:custGeom>
            <a:avLst/>
            <a:gdLst>
              <a:gd name="connsiteX0" fmla="*/ 6485662 w 6485662"/>
              <a:gd name="connsiteY0" fmla="*/ 2277188 h 4703012"/>
              <a:gd name="connsiteX1" fmla="*/ 311105 w 6485662"/>
              <a:gd name="connsiteY1" fmla="*/ 2937064 h 4703012"/>
              <a:gd name="connsiteX2" fmla="*/ 1074677 w 6485662"/>
              <a:gd name="connsiteY2" fmla="*/ 4652743 h 4703012"/>
              <a:gd name="connsiteX3" fmla="*/ 2441563 w 6485662"/>
              <a:gd name="connsiteY3" fmla="*/ 4096561 h 4703012"/>
              <a:gd name="connsiteX4" fmla="*/ 2564112 w 6485662"/>
              <a:gd name="connsiteY4" fmla="*/ 2569419 h 4703012"/>
              <a:gd name="connsiteX5" fmla="*/ 584483 w 6485662"/>
              <a:gd name="connsiteY5" fmla="*/ 1466483 h 4703012"/>
              <a:gd name="connsiteX6" fmla="*/ 3082586 w 6485662"/>
              <a:gd name="connsiteY6" fmla="*/ 80743 h 4703012"/>
              <a:gd name="connsiteX7" fmla="*/ 3035452 w 6485662"/>
              <a:gd name="connsiteY7" fmla="*/ 156157 h 4703012"/>
              <a:gd name="connsiteX8" fmla="*/ 3214561 w 6485662"/>
              <a:gd name="connsiteY8" fmla="*/ 80743 h 4703012"/>
              <a:gd name="connsiteX9" fmla="*/ 3092013 w 6485662"/>
              <a:gd name="connsiteY9" fmla="*/ 71316 h 470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5662" h="4703012">
                <a:moveTo>
                  <a:pt x="6485662" y="2277188"/>
                </a:moveTo>
                <a:cubicBezTo>
                  <a:pt x="3849299" y="2409163"/>
                  <a:pt x="1212936" y="2541138"/>
                  <a:pt x="311105" y="2937064"/>
                </a:cubicBezTo>
                <a:cubicBezTo>
                  <a:pt x="-590726" y="3332990"/>
                  <a:pt x="719601" y="4459494"/>
                  <a:pt x="1074677" y="4652743"/>
                </a:cubicBezTo>
                <a:cubicBezTo>
                  <a:pt x="1429753" y="4845992"/>
                  <a:pt x="2193324" y="4443782"/>
                  <a:pt x="2441563" y="4096561"/>
                </a:cubicBezTo>
                <a:cubicBezTo>
                  <a:pt x="2689802" y="3749340"/>
                  <a:pt x="2873625" y="3007765"/>
                  <a:pt x="2564112" y="2569419"/>
                </a:cubicBezTo>
                <a:cubicBezTo>
                  <a:pt x="2254599" y="2131073"/>
                  <a:pt x="498071" y="1881262"/>
                  <a:pt x="584483" y="1466483"/>
                </a:cubicBezTo>
                <a:cubicBezTo>
                  <a:pt x="670895" y="1051704"/>
                  <a:pt x="2674091" y="299131"/>
                  <a:pt x="3082586" y="80743"/>
                </a:cubicBezTo>
                <a:cubicBezTo>
                  <a:pt x="3491081" y="-137645"/>
                  <a:pt x="3013456" y="156157"/>
                  <a:pt x="3035452" y="156157"/>
                </a:cubicBezTo>
                <a:cubicBezTo>
                  <a:pt x="3057448" y="156157"/>
                  <a:pt x="3205134" y="94883"/>
                  <a:pt x="3214561" y="80743"/>
                </a:cubicBezTo>
                <a:cubicBezTo>
                  <a:pt x="3223988" y="66603"/>
                  <a:pt x="3158000" y="68959"/>
                  <a:pt x="3092013" y="71316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1800" y="221010"/>
            <a:ext cx="4782248" cy="648072"/>
          </a:xfr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ru-RU" sz="3200" b="1" dirty="0" smtClean="0">
                <a:ln w="1905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Актуальность</a:t>
            </a:r>
            <a:r>
              <a:rPr lang="ru-RU" sz="3200" b="1" dirty="0" smtClean="0">
                <a:ln w="1905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темы</a:t>
            </a:r>
            <a:endParaRPr lang="ru-RU" sz="3200" b="1" dirty="0">
              <a:ln w="1905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1268760"/>
            <a:ext cx="457200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ru-RU" dirty="0" smtClean="0">
                <a:solidFill>
                  <a:srgbClr val="081A0E"/>
                </a:solidFill>
              </a:rPr>
              <a:t>Коммуникативная среда, в которой успешно реализуется приобретение необходимых знаний в медиа сфере;</a:t>
            </a:r>
            <a:endParaRPr lang="ru-RU" dirty="0">
              <a:solidFill>
                <a:srgbClr val="081A0E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87088" y="2640138"/>
            <a:ext cx="457200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ru-RU" dirty="0" smtClean="0">
                <a:solidFill>
                  <a:srgbClr val="081A0E"/>
                </a:solidFill>
              </a:rPr>
              <a:t>Обучение искусству создания качественного, современного, а главное уникального контента;</a:t>
            </a:r>
            <a:endParaRPr lang="ru-RU" dirty="0">
              <a:solidFill>
                <a:srgbClr val="081A0E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627784" y="3769592"/>
            <a:ext cx="457200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ru-RU" dirty="0" smtClean="0">
                <a:solidFill>
                  <a:srgbClr val="081A0E"/>
                </a:solidFill>
              </a:rPr>
              <a:t>Дальнейшее развитие приобретенных навыков и их проработка; </a:t>
            </a:r>
            <a:endParaRPr lang="ru-RU" dirty="0">
              <a:solidFill>
                <a:srgbClr val="081A0E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563888" y="4941168"/>
            <a:ext cx="457200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ru-RU" dirty="0" smtClean="0">
                <a:solidFill>
                  <a:srgbClr val="081A0E"/>
                </a:solidFill>
              </a:rPr>
              <a:t>Наращивание опыта в медиа сфере.</a:t>
            </a:r>
            <a:endParaRPr lang="ru-RU" dirty="0">
              <a:solidFill>
                <a:srgbClr val="081A0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45046"/>
            <a:ext cx="3614184" cy="1447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0688" r="62434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8788">
            <a:off x="-1663457" y="3786259"/>
            <a:ext cx="5477547" cy="151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17" b="89809" l="0" r="308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8773">
            <a:off x="7148572" y="2815756"/>
            <a:ext cx="540067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17" b="89809" l="6772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2736" y="5164179"/>
            <a:ext cx="540067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624" y="6109719"/>
            <a:ext cx="847725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470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81A0E"/>
            </a:gs>
            <a:gs pos="92000">
              <a:srgbClr val="01755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Круглая лента лицом вверх 3"/>
          <p:cNvSpPr/>
          <p:nvPr/>
        </p:nvSpPr>
        <p:spPr>
          <a:xfrm rot="20723002">
            <a:off x="72993" y="540741"/>
            <a:ext cx="4129703" cy="1173757"/>
          </a:xfrm>
          <a:prstGeom prst="ellipseRibbon2">
            <a:avLst>
              <a:gd name="adj1" fmla="val 25000"/>
              <a:gd name="adj2" fmla="val 48211"/>
              <a:gd name="adj3" fmla="val 12500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1580594145"/>
              </p:ext>
            </p:extLst>
          </p:nvPr>
        </p:nvGraphicFramePr>
        <p:xfrm>
          <a:off x="-84327" y="665312"/>
          <a:ext cx="8784976" cy="619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 rot="20818753">
            <a:off x="628318" y="886408"/>
            <a:ext cx="3744416" cy="576064"/>
          </a:xfrm>
        </p:spPr>
        <p:txBody>
          <a:bodyPr>
            <a:prstTxWarp prst="textArchUp">
              <a:avLst/>
            </a:prstTxWarp>
          </a:bodyPr>
          <a:lstStyle/>
          <a:p>
            <a:r>
              <a:rPr lang="ru-RU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Наши цели:</a:t>
            </a:r>
            <a:endParaRPr lang="ru-RU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787" y="6102350"/>
            <a:ext cx="847725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833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81A0E"/>
            </a:gs>
            <a:gs pos="92000">
              <a:srgbClr val="01755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987824" y="404664"/>
            <a:ext cx="3456384" cy="864096"/>
          </a:xfrm>
          <a:scene3d>
            <a:camera prst="perspectiveBelow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prstTxWarp prst="textDeflateBottom">
              <a:avLst/>
            </a:prstTxWarp>
          </a:bodyPr>
          <a:lstStyle/>
          <a:p>
            <a:r>
              <a:rPr lang="ru-RU" sz="1800" b="1" dirty="0" smtClean="0">
                <a:ln w="24500" cmpd="dbl">
                  <a:solidFill>
                    <a:srgbClr val="002060"/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Задачи</a:t>
            </a:r>
            <a:r>
              <a:rPr lang="ru-RU" sz="3600" b="1" dirty="0" smtClean="0">
                <a:ln w="24500" cmpd="dbl">
                  <a:solidFill>
                    <a:srgbClr val="002060"/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     </a:t>
            </a:r>
            <a:endParaRPr lang="ru-RU" sz="3600" b="1" dirty="0">
              <a:ln w="24500" cmpd="dbl">
                <a:solidFill>
                  <a:srgbClr val="002060"/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0"/>
            <a:ext cx="1944216" cy="1461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3661043871"/>
              </p:ext>
            </p:extLst>
          </p:nvPr>
        </p:nvGraphicFramePr>
        <p:xfrm>
          <a:off x="107504" y="1461072"/>
          <a:ext cx="8855968" cy="5008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977" y="6130245"/>
            <a:ext cx="847725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999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81A0E"/>
            </a:gs>
            <a:gs pos="92000">
              <a:srgbClr val="01755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43808" y="332656"/>
            <a:ext cx="3384376" cy="504056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ru-RU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ru-RU" sz="3200" b="1" spc="50" dirty="0" smtClean="0">
                <a:ln w="11430">
                  <a:solidFill>
                    <a:schemeClr val="tx1">
                      <a:lumMod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Общий</a:t>
            </a:r>
            <a:r>
              <a:rPr lang="ru-RU" sz="3200" b="1" spc="50" dirty="0" smtClean="0">
                <a:ln w="1143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план</a:t>
            </a:r>
            <a:endParaRPr lang="ru-RU" sz="3200" b="1" spc="50" dirty="0">
              <a:ln w="11430"/>
              <a:solidFill>
                <a:schemeClr val="tx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35544" y="1124744"/>
            <a:ext cx="4320480" cy="31393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Начиная с октября 2020 года, провести курс обучения на новые </a:t>
            </a:r>
            <a:r>
              <a:rPr lang="ru-RU" dirty="0" err="1" smtClean="0">
                <a:solidFill>
                  <a:schemeClr val="tx1"/>
                </a:solidFill>
              </a:rPr>
              <a:t>медийные</a:t>
            </a:r>
            <a:r>
              <a:rPr lang="ru-RU" dirty="0" smtClean="0">
                <a:solidFill>
                  <a:schemeClr val="tx1"/>
                </a:solidFill>
              </a:rPr>
              <a:t> лица Московского </a:t>
            </a:r>
            <a:r>
              <a:rPr lang="ru-RU" dirty="0" err="1" smtClean="0">
                <a:solidFill>
                  <a:schemeClr val="tx1"/>
                </a:solidFill>
              </a:rPr>
              <a:t>Политеха</a:t>
            </a:r>
            <a:r>
              <a:rPr lang="ru-RU" dirty="0" smtClean="0">
                <a:solidFill>
                  <a:schemeClr val="tx1"/>
                </a:solidFill>
              </a:rPr>
              <a:t>, в обязанности которых будет входить следующие пункты: обозревание мероприятий Московского </a:t>
            </a:r>
            <a:r>
              <a:rPr lang="ru-RU" dirty="0" err="1" smtClean="0">
                <a:solidFill>
                  <a:schemeClr val="tx1"/>
                </a:solidFill>
              </a:rPr>
              <a:t>Политеха</a:t>
            </a:r>
            <a:r>
              <a:rPr lang="ru-RU" dirty="0" smtClean="0">
                <a:solidFill>
                  <a:schemeClr val="tx1"/>
                </a:solidFill>
              </a:rPr>
              <a:t> (фотоотчёты, видеоматериалы, интервью с участниками),  их реклама и прочее.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254336" y="3212976"/>
            <a:ext cx="3422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Блоки в нашем обучении</a:t>
            </a:r>
            <a:endParaRPr lang="ru-RU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254336" y="4365104"/>
            <a:ext cx="3131840" cy="19389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000" dirty="0" smtClean="0"/>
              <a:t>1. Фото</a:t>
            </a:r>
          </a:p>
          <a:p>
            <a:r>
              <a:rPr lang="ru-RU" sz="2000" dirty="0" smtClean="0"/>
              <a:t>2. Видео</a:t>
            </a:r>
          </a:p>
          <a:p>
            <a:r>
              <a:rPr lang="ru-RU" sz="2000" dirty="0" smtClean="0"/>
              <a:t>3. СММ</a:t>
            </a:r>
          </a:p>
          <a:p>
            <a:r>
              <a:rPr lang="ru-RU" sz="2000" dirty="0" smtClean="0"/>
              <a:t>4. Корреспонденция</a:t>
            </a:r>
          </a:p>
          <a:p>
            <a:r>
              <a:rPr lang="ru-RU" sz="2000" dirty="0" smtClean="0"/>
              <a:t>5. Иллюстрация</a:t>
            </a:r>
          </a:p>
          <a:p>
            <a:r>
              <a:rPr lang="ru-RU" sz="2000" dirty="0" smtClean="0"/>
              <a:t>6. </a:t>
            </a:r>
            <a:r>
              <a:rPr lang="ru-RU" sz="2000" dirty="0" err="1" smtClean="0"/>
              <a:t>Soft-skills</a:t>
            </a:r>
            <a:endParaRPr lang="ru-RU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1" b="98369" l="9250" r="90000">
                        <a14:foregroundMark x1="43750" y1="8407" x2="36167" y2="30489"/>
                        <a14:backgroundMark x1="27583" y1="30615" x2="34250" y2="32622"/>
                        <a14:backgroundMark x1="44583" y1="67378" x2="60833" y2="81807"/>
                        <a14:backgroundMark x1="58250" y1="53576" x2="59083" y2="53199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488" y="1268760"/>
            <a:ext cx="2400559" cy="1594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8" b="98903" l="0" r="98034">
                        <a14:foregroundMark x1="57143" y1="82111" x2="63216" y2="82591"/>
                        <a14:foregroundMark x1="69289" y1="75394" x2="74147" y2="72036"/>
                        <a14:foregroundMark x1="62406" y1="78273" x2="79005" y2="66758"/>
                        <a14:foregroundMark x1="89127" y1="28376" x2="89936" y2="54764"/>
                        <a14:foregroundMark x1="20301" y1="24537" x2="17872" y2="34613"/>
                        <a14:foregroundMark x1="17062" y1="64359" x2="14228" y2="83550"/>
                        <a14:foregroundMark x1="19086" y1="47087" x2="22325" y2="75394"/>
                        <a14:foregroundMark x1="44187" y1="81151" x2="44997" y2="91707"/>
                        <a14:foregroundMark x1="87507" y1="59082" x2="89127" y2="61001"/>
                        <a14:foregroundMark x1="49451" y1="80672" x2="47831" y2="83071"/>
                        <a14:foregroundMark x1="6536" y1="89308" x2="8965" y2="90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566399"/>
            <a:ext cx="2497699" cy="2107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643" y="6165304"/>
            <a:ext cx="847725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978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81A0E"/>
            </a:gs>
            <a:gs pos="92000">
              <a:srgbClr val="01755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ятиугольник 5"/>
          <p:cNvSpPr/>
          <p:nvPr/>
        </p:nvSpPr>
        <p:spPr>
          <a:xfrm>
            <a:off x="467544" y="1196752"/>
            <a:ext cx="4650824" cy="790347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89667"/>
            <a:ext cx="4773613" cy="81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83768" y="404664"/>
            <a:ext cx="4104456" cy="504056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ru-RU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ru-RU" sz="3600" b="1" spc="50" dirty="0" smtClean="0">
                <a:ln w="11430"/>
                <a:solidFill>
                  <a:schemeClr val="accent3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План работы</a:t>
            </a:r>
            <a:endParaRPr lang="ru-RU" sz="3600" b="1" spc="50" dirty="0">
              <a:ln w="11430"/>
              <a:solidFill>
                <a:schemeClr val="accent3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67544" y="1268759"/>
            <a:ext cx="4470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Организация "Школа Медиа Мята" на базе университета.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403648" y="22768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Создание рекламных постов о проекте.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208059"/>
            <a:ext cx="4578816" cy="81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45" y="4221088"/>
            <a:ext cx="4860032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615560" y="3439929"/>
            <a:ext cx="4253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Проведение уроков с учащимися.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67623" y="4221088"/>
            <a:ext cx="50165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Создание новых проектов для участников Медиа-школы для повышения продуктивности их обучения и дальнейшее развитие навыков.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08" y="5831203"/>
            <a:ext cx="4964552" cy="81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643008" y="591364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Повышение квалификации ведущих проектов.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" b="96500" l="10000" r="90000">
                        <a14:foregroundMark x1="31778" y1="23125" x2="36111" y2="21875"/>
                        <a14:foregroundMark x1="71111" y1="63875" x2="71111" y2="63875"/>
                        <a14:foregroundMark x1="74000" y1="62750" x2="77333" y2="63375"/>
                        <a14:foregroundMark x1="74111" y1="36875" x2="73667" y2="42625"/>
                        <a14:foregroundMark x1="62333" y1="61375" x2="63556" y2="62375"/>
                        <a14:foregroundMark x1="72222" y1="82000" x2="75556" y2="81875"/>
                        <a14:foregroundMark x1="58111" y1="17250" x2="59889" y2="21000"/>
                        <a14:foregroundMark x1="48111" y1="22500" x2="49556" y2="20125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471392"/>
            <a:ext cx="4153644" cy="3692128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987" y="6113215"/>
            <a:ext cx="847725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633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81A0E"/>
            </a:gs>
            <a:gs pos="92000">
              <a:srgbClr val="01755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51720" y="188640"/>
            <a:ext cx="6192688" cy="720080"/>
          </a:xfrm>
        </p:spPr>
        <p:txBody>
          <a:bodyPr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ru-RU" sz="3600" b="1" dirty="0" smtClean="0">
                <a:ln w="50800"/>
                <a:solidFill>
                  <a:schemeClr val="accent4">
                    <a:lumMod val="60000"/>
                    <a:lumOff val="40000"/>
                  </a:schemeClr>
                </a:solidFill>
              </a:rPr>
              <a:t>Наши участники</a:t>
            </a:r>
            <a:endParaRPr lang="ru-RU" sz="3600" b="1" dirty="0">
              <a:ln w="50800"/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00" t="56147" r="11599" b="5733"/>
          <a:stretch/>
        </p:blipFill>
        <p:spPr bwMode="auto">
          <a:xfrm>
            <a:off x="827584" y="1301716"/>
            <a:ext cx="2808312" cy="30847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096019" y="1700807"/>
            <a:ext cx="479646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Блок </a:t>
            </a:r>
            <a:r>
              <a:rPr lang="en-US" dirty="0" smtClean="0"/>
              <a:t>Soft-skills</a:t>
            </a:r>
            <a:endParaRPr lang="ru-RU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Проведение уроков по </a:t>
            </a:r>
            <a:r>
              <a:rPr lang="ru-RU" dirty="0" err="1" smtClean="0"/>
              <a:t>подтеме</a:t>
            </a:r>
            <a:r>
              <a:rPr lang="ru-RU" dirty="0" smtClean="0"/>
              <a:t> "Иллюстрация"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Разработка положения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Создание постов о Медиа-школе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Разработка плана преподавания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14"/>
          <a:stretch/>
        </p:blipFill>
        <p:spPr bwMode="auto">
          <a:xfrm>
            <a:off x="-13664" y="4809744"/>
            <a:ext cx="9157664" cy="204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75" y="6137181"/>
            <a:ext cx="847725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90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81A0E"/>
            </a:gs>
            <a:gs pos="92000">
              <a:srgbClr val="01755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" y="4810125"/>
            <a:ext cx="91567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9" t="54800" r="31001" b="5378"/>
          <a:stretch/>
        </p:blipFill>
        <p:spPr>
          <a:xfrm>
            <a:off x="691744" y="1164948"/>
            <a:ext cx="2800136" cy="32001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Прямоугольник 4"/>
          <p:cNvSpPr/>
          <p:nvPr/>
        </p:nvSpPr>
        <p:spPr>
          <a:xfrm>
            <a:off x="3995936" y="1052736"/>
            <a:ext cx="4968552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Разработка выезда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Проведение уроков по </a:t>
            </a:r>
            <a:r>
              <a:rPr lang="ru-RU" dirty="0" err="1" smtClean="0"/>
              <a:t>подтеме</a:t>
            </a:r>
            <a:r>
              <a:rPr lang="ru-RU" dirty="0" smtClean="0"/>
              <a:t> "Видео"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Проведение уроков по </a:t>
            </a:r>
            <a:r>
              <a:rPr lang="ru-RU" dirty="0" err="1" smtClean="0"/>
              <a:t>подтеме</a:t>
            </a:r>
            <a:r>
              <a:rPr lang="ru-RU" dirty="0" smtClean="0"/>
              <a:t> "</a:t>
            </a:r>
            <a:r>
              <a:rPr lang="ru-RU" dirty="0" err="1" smtClean="0"/>
              <a:t>Корреспонденденция</a:t>
            </a:r>
            <a:r>
              <a:rPr lang="ru-RU" dirty="0" smtClean="0"/>
              <a:t>"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Разработка постов о Медиа-школе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Участие в разработке положения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75" y="6102350"/>
            <a:ext cx="847725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56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utumn">
  <a:themeElements>
    <a:clrScheme name="Апекс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utumn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tum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satMod val="12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100000"/>
                <a:hueMod val="108000"/>
                <a:satMod val="130000"/>
                <a:lumMod val="108000"/>
              </a:schemeClr>
            </a:gs>
            <a:gs pos="92000">
              <a:schemeClr val="phClr">
                <a:shade val="88000"/>
                <a:hueMod val="96000"/>
                <a:satMod val="120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shade val="100000"/>
                <a:hueMod val="100000"/>
                <a:satMod val="130000"/>
                <a:lumMod val="112000"/>
              </a:schemeClr>
            </a:gs>
            <a:gs pos="100000">
              <a:schemeClr val="phClr">
                <a:shade val="84000"/>
                <a:hueMod val="96000"/>
                <a:satMod val="120000"/>
                <a:lumMod val="80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TM02455610[[fn=Осень]]</Template>
  <TotalTime>653</TotalTime>
  <Words>709</Words>
  <Application>Microsoft Office PowerPoint</Application>
  <PresentationFormat>Экран (4:3)</PresentationFormat>
  <Paragraphs>106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Courier New</vt:lpstr>
      <vt:lpstr>Trebuchet MS</vt:lpstr>
      <vt:lpstr>Verdana</vt:lpstr>
      <vt:lpstr>Wingdings 2</vt:lpstr>
      <vt:lpstr>Autumn</vt:lpstr>
      <vt:lpstr>Медиа-школа «Мята»</vt:lpstr>
      <vt:lpstr>Аннотация </vt:lpstr>
      <vt:lpstr>Актуальность темы</vt:lpstr>
      <vt:lpstr>Наши цели:</vt:lpstr>
      <vt:lpstr>Задачи     </vt:lpstr>
      <vt:lpstr> Общий план</vt:lpstr>
      <vt:lpstr> План работы</vt:lpstr>
      <vt:lpstr>Наши участники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Козина</dc:creator>
  <cp:lastModifiedBy>^^_Animalize_^^ ^^_Animalize_^^</cp:lastModifiedBy>
  <cp:revision>55</cp:revision>
  <dcterms:created xsi:type="dcterms:W3CDTF">2020-12-12T17:54:27Z</dcterms:created>
  <dcterms:modified xsi:type="dcterms:W3CDTF">2020-12-13T18:31:41Z</dcterms:modified>
</cp:coreProperties>
</file>